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3"/>
    <p:sldMasterId id="214748369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Barlow Semi Condensed Light"/>
      <p:regular r:id="rId30"/>
      <p:bold r:id="rId31"/>
      <p:italic r:id="rId32"/>
      <p:boldItalic r:id="rId33"/>
    </p:embeddedFont>
    <p:embeddedFont>
      <p:font typeface="Work Sans Medium"/>
      <p:regular r:id="rId34"/>
      <p:bold r:id="rId35"/>
      <p:italic r:id="rId36"/>
      <p:boldItalic r:id="rId37"/>
    </p:embeddedFont>
    <p:embeddedFont>
      <p:font typeface="Barlow Semi Condensed Medium"/>
      <p:regular r:id="rId38"/>
      <p:bold r:id="rId39"/>
      <p:italic r:id="rId40"/>
      <p:boldItalic r:id="rId41"/>
    </p:embeddedFont>
    <p:embeddedFont>
      <p:font typeface="Bitter"/>
      <p:regular r:id="rId42"/>
      <p:bold r:id="rId43"/>
      <p:italic r:id="rId44"/>
      <p:boldItalic r:id="rId45"/>
    </p:embeddedFont>
    <p:embeddedFont>
      <p:font typeface="Work Sans"/>
      <p:regular r:id="rId46"/>
      <p:bold r:id="rId47"/>
      <p:italic r:id="rId48"/>
      <p:boldItalic r:id="rId49"/>
    </p:embeddedFont>
    <p:embeddedFont>
      <p:font typeface="Familjen Grotesk"/>
      <p:regular r:id="rId50"/>
      <p:bold r:id="rId51"/>
      <p:italic r:id="rId52"/>
      <p:boldItalic r:id="rId53"/>
    </p:embeddedFont>
    <p:embeddedFont>
      <p:font typeface="Bitter Medium"/>
      <p:regular r:id="rId54"/>
      <p:bold r:id="rId55"/>
      <p:italic r:id="rId56"/>
      <p:boldItalic r:id="rId57"/>
    </p:embeddedFont>
    <p:embeddedFont>
      <p:font typeface="Barlow Semi Condensed"/>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BarlowSemiCondensedMedium-italic.fntdata"/><Relationship Id="rId42" Type="http://schemas.openxmlformats.org/officeDocument/2006/relationships/font" Target="fonts/Bitter-regular.fntdata"/><Relationship Id="rId41" Type="http://schemas.openxmlformats.org/officeDocument/2006/relationships/font" Target="fonts/BarlowSemiCondensedMedium-boldItalic.fntdata"/><Relationship Id="rId44" Type="http://schemas.openxmlformats.org/officeDocument/2006/relationships/font" Target="fonts/Bitter-italic.fntdata"/><Relationship Id="rId43" Type="http://schemas.openxmlformats.org/officeDocument/2006/relationships/font" Target="fonts/Bitter-bold.fntdata"/><Relationship Id="rId46" Type="http://schemas.openxmlformats.org/officeDocument/2006/relationships/font" Target="fonts/WorkSans-regular.fntdata"/><Relationship Id="rId45" Type="http://schemas.openxmlformats.org/officeDocument/2006/relationships/font" Target="fonts/Bitter-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WorkSans-italic.fntdata"/><Relationship Id="rId47" Type="http://schemas.openxmlformats.org/officeDocument/2006/relationships/font" Target="fonts/WorkSans-bold.fntdata"/><Relationship Id="rId49" Type="http://schemas.openxmlformats.org/officeDocument/2006/relationships/font" Target="fonts/Work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arlowSemiCondensedLight-bold.fntdata"/><Relationship Id="rId30" Type="http://schemas.openxmlformats.org/officeDocument/2006/relationships/font" Target="fonts/BarlowSemiCondensedLight-regular.fntdata"/><Relationship Id="rId33" Type="http://schemas.openxmlformats.org/officeDocument/2006/relationships/font" Target="fonts/BarlowSemiCondensedLight-boldItalic.fntdata"/><Relationship Id="rId32" Type="http://schemas.openxmlformats.org/officeDocument/2006/relationships/font" Target="fonts/BarlowSemiCondensedLight-italic.fntdata"/><Relationship Id="rId35" Type="http://schemas.openxmlformats.org/officeDocument/2006/relationships/font" Target="fonts/WorkSansMedium-bold.fntdata"/><Relationship Id="rId34" Type="http://schemas.openxmlformats.org/officeDocument/2006/relationships/font" Target="fonts/WorkSansMedium-regular.fntdata"/><Relationship Id="rId37" Type="http://schemas.openxmlformats.org/officeDocument/2006/relationships/font" Target="fonts/WorkSansMedium-boldItalic.fntdata"/><Relationship Id="rId36" Type="http://schemas.openxmlformats.org/officeDocument/2006/relationships/font" Target="fonts/WorkSansMedium-italic.fntdata"/><Relationship Id="rId39" Type="http://schemas.openxmlformats.org/officeDocument/2006/relationships/font" Target="fonts/BarlowSemiCondensedMedium-bold.fntdata"/><Relationship Id="rId38" Type="http://schemas.openxmlformats.org/officeDocument/2006/relationships/font" Target="fonts/BarlowSemiCondensedMedium-regular.fntdata"/><Relationship Id="rId61" Type="http://schemas.openxmlformats.org/officeDocument/2006/relationships/font" Target="fonts/BarlowSemiCondensed-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BarlowSemiCondense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FamiljenGrotesk-bold.fntdata"/><Relationship Id="rId50" Type="http://schemas.openxmlformats.org/officeDocument/2006/relationships/font" Target="fonts/FamiljenGrotesk-regular.fntdata"/><Relationship Id="rId53" Type="http://schemas.openxmlformats.org/officeDocument/2006/relationships/font" Target="fonts/FamiljenGrotesk-boldItalic.fntdata"/><Relationship Id="rId52" Type="http://schemas.openxmlformats.org/officeDocument/2006/relationships/font" Target="fonts/FamiljenGrotesk-italic.fntdata"/><Relationship Id="rId11" Type="http://schemas.openxmlformats.org/officeDocument/2006/relationships/slide" Target="slides/slide6.xml"/><Relationship Id="rId55" Type="http://schemas.openxmlformats.org/officeDocument/2006/relationships/font" Target="fonts/BitterMedium-bold.fntdata"/><Relationship Id="rId10" Type="http://schemas.openxmlformats.org/officeDocument/2006/relationships/slide" Target="slides/slide5.xml"/><Relationship Id="rId54" Type="http://schemas.openxmlformats.org/officeDocument/2006/relationships/font" Target="fonts/BitterMedium-regular.fntdata"/><Relationship Id="rId13" Type="http://schemas.openxmlformats.org/officeDocument/2006/relationships/slide" Target="slides/slide8.xml"/><Relationship Id="rId57" Type="http://schemas.openxmlformats.org/officeDocument/2006/relationships/font" Target="fonts/BitterMedium-boldItalic.fntdata"/><Relationship Id="rId12" Type="http://schemas.openxmlformats.org/officeDocument/2006/relationships/slide" Target="slides/slide7.xml"/><Relationship Id="rId56" Type="http://schemas.openxmlformats.org/officeDocument/2006/relationships/font" Target="fonts/BitterMedium-italic.fntdata"/><Relationship Id="rId15" Type="http://schemas.openxmlformats.org/officeDocument/2006/relationships/slide" Target="slides/slide10.xml"/><Relationship Id="rId59" Type="http://schemas.openxmlformats.org/officeDocument/2006/relationships/font" Target="fonts/BarlowSemiCondensed-bold.fntdata"/><Relationship Id="rId14" Type="http://schemas.openxmlformats.org/officeDocument/2006/relationships/slide" Target="slides/slide9.xml"/><Relationship Id="rId58" Type="http://schemas.openxmlformats.org/officeDocument/2006/relationships/font" Target="fonts/BarlowSemiCondensed-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b="0" i="0" sz="1200" u="none" cap="none" strike="noStrike"/>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b="0" i="0" sz="1200" u="none" cap="none" strike="noStrike"/>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88900" lvl="0" marL="0" marR="0" rtl="0" algn="l">
              <a:spcBef>
                <a:spcPts val="0"/>
              </a:spcBef>
              <a:spcAft>
                <a:spcPts val="0"/>
              </a:spcAft>
              <a:buSzPts val="1400"/>
              <a:buChar char="●"/>
              <a:defRPr b="0" i="0" sz="1200" u="none" cap="none" strike="noStrike"/>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88900" lvl="0" marL="0" marR="0" rtl="0" algn="r">
              <a:spcBef>
                <a:spcPts val="0"/>
              </a:spcBef>
              <a:spcAft>
                <a:spcPts val="0"/>
              </a:spcAft>
              <a:buSzPts val="1400"/>
              <a:buChar char="●"/>
            </a:pPr>
            <a:r>
              <a:t/>
            </a:r>
            <a:endParaRPr b="0" i="0" sz="1200" u="none" cap="none" strike="noStrike"/>
          </a:p>
          <a:p>
            <a:pPr indent="-88900" lvl="1" marL="0" rtl="0" algn="l">
              <a:spcBef>
                <a:spcPts val="0"/>
              </a:spcBef>
              <a:spcAft>
                <a:spcPts val="0"/>
              </a:spcAft>
              <a:buSzPts val="1400"/>
              <a:buChar char="○"/>
            </a:pPr>
            <a:r>
              <a:t/>
            </a:r>
            <a:endParaRPr/>
          </a:p>
          <a:p>
            <a:pPr indent="-88900" lvl="2" marL="0" rtl="0" algn="l">
              <a:spcBef>
                <a:spcPts val="0"/>
              </a:spcBef>
              <a:spcAft>
                <a:spcPts val="0"/>
              </a:spcAft>
              <a:buSzPts val="1400"/>
              <a:buChar char="■"/>
            </a:pPr>
            <a:r>
              <a:t/>
            </a:r>
            <a:endParaRPr/>
          </a:p>
          <a:p>
            <a:pPr indent="-88900" lvl="3" marL="0" rtl="0" algn="l">
              <a:spcBef>
                <a:spcPts val="0"/>
              </a:spcBef>
              <a:spcAft>
                <a:spcPts val="0"/>
              </a:spcAft>
              <a:buSzPts val="1400"/>
              <a:buChar char="●"/>
            </a:pPr>
            <a:r>
              <a:t/>
            </a:r>
            <a:endParaRPr/>
          </a:p>
          <a:p>
            <a:pPr indent="-88900" lvl="4" marL="0" rtl="0" algn="l">
              <a:spcBef>
                <a:spcPts val="0"/>
              </a:spcBef>
              <a:spcAft>
                <a:spcPts val="0"/>
              </a:spcAft>
              <a:buSzPts val="1400"/>
              <a:buChar char="○"/>
            </a:pPr>
            <a:r>
              <a:t/>
            </a:r>
            <a:endParaRPr/>
          </a:p>
          <a:p>
            <a:pPr indent="-88900" lvl="5" marL="0" rtl="0" algn="l">
              <a:spcBef>
                <a:spcPts val="0"/>
              </a:spcBef>
              <a:spcAft>
                <a:spcPts val="0"/>
              </a:spcAft>
              <a:buSzPts val="1400"/>
              <a:buChar char="■"/>
            </a:pPr>
            <a:r>
              <a:t/>
            </a:r>
            <a:endParaRPr/>
          </a:p>
          <a:p>
            <a:pPr indent="-88900" lvl="6" marL="0" rtl="0" algn="l">
              <a:spcBef>
                <a:spcPts val="0"/>
              </a:spcBef>
              <a:spcAft>
                <a:spcPts val="0"/>
              </a:spcAft>
              <a:buSzPts val="1400"/>
              <a:buChar char="●"/>
            </a:pPr>
            <a:r>
              <a:t/>
            </a:r>
            <a:endParaRPr/>
          </a:p>
          <a:p>
            <a:pPr indent="-88900" lvl="7" marL="0" rtl="0" algn="l">
              <a:spcBef>
                <a:spcPts val="0"/>
              </a:spcBef>
              <a:spcAft>
                <a:spcPts val="0"/>
              </a:spcAft>
              <a:buSzPts val="1400"/>
              <a:buChar char="○"/>
            </a:pPr>
            <a:r>
              <a:t/>
            </a:r>
            <a:endParaRPr/>
          </a:p>
          <a:p>
            <a:pPr indent="-88900" lvl="8" marL="0" rtl="0" algn="l">
              <a:spcBef>
                <a:spcPts val="0"/>
              </a:spcBef>
              <a:spcAft>
                <a:spcPts val="0"/>
              </a:spcAft>
              <a:buSzPts val="1400"/>
              <a:buChar char="■"/>
            </a:pPr>
            <a:r>
              <a:t/>
            </a:r>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2a094e48a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2a094e48aa_0_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d874db7f94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d874db7f94_0_4: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d874db7f94_0_4: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d874db7f94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d874db7f94_0_13: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d874db7f94_0_13: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d874db7f94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d874db7f94_0_28: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d874db7f94_0_28: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d874db7f94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d874db7f94_0_55: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d874db7f94_0_55: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d89fc44ea8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d89fc44ea8_0_16: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d89fc44ea8_0_16: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2c965ce921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2c965ce921_0_11: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32c965ce921_0_11: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2c965ce921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2c965ce921_0_3: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32c965ce921_0_3: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2c965ce921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2c965ce921_0_35: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32c965ce921_0_35: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2c965ce921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2c965ce921_0_21: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32c965ce921_0_21: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2c965ce921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2c965ce921_0_194: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32c965ce921_0_194: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a505cc0f07_1_0: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a505cc0f07_1_0:notes"/>
          <p:cNvSpPr/>
          <p:nvPr>
            <p:ph idx="12" type="sldNum"/>
          </p:nvPr>
        </p:nvSpPr>
        <p:spPr>
          <a:xfrm>
            <a:off x="6197600" y="6356350"/>
            <a:ext cx="2844900" cy="365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2c965ce921_0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2c965ce921_0_104: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32c965ce921_0_104: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2c965ce921_0_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2c965ce921_0_185: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32c965ce921_0_185: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228ee670ca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228ee670ca_0_55: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3228ee670ca_0_55: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d89fc44ea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d89fc44ea8_0_2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2d2339c75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2d2339c75c_0_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2c965ce921_0_204: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32c965ce921_0_204:notes"/>
          <p:cNvSpPr/>
          <p:nvPr>
            <p:ph idx="12" type="sldNum"/>
          </p:nvPr>
        </p:nvSpPr>
        <p:spPr>
          <a:xfrm>
            <a:off x="6197600" y="6356350"/>
            <a:ext cx="2844900" cy="365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6: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6:notes"/>
          <p:cNvSpPr/>
          <p:nvPr>
            <p:ph idx="12" type="sldNum"/>
          </p:nvPr>
        </p:nvSpPr>
        <p:spPr>
          <a:xfrm>
            <a:off x="6197600" y="6356350"/>
            <a:ext cx="2844900" cy="365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d874db7f94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d874db7f94_0_42: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d874db7f94_0_42: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197df9b650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197df9b650_0_10: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3197df9b650_0_10: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2a094e48aa_0_4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2a094e48aa_0_487: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32a094e48aa_0_487: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2a094e48aa_0_4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2a094e48aa_0_495: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32a094e48aa_0_495: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d89fc44ea8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d89fc44ea8_0_8: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d89fc44ea8_0_8: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Bitter"/>
              <a:buNone/>
              <a:defRPr i="0" sz="4400" u="none" cap="none" strike="noStrike">
                <a:solidFill>
                  <a:schemeClr val="dk1"/>
                </a:solidFill>
                <a:latin typeface="Bitter"/>
                <a:ea typeface="Bitter"/>
                <a:cs typeface="Bitter"/>
                <a:sym typeface="Bitter"/>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0" marR="0" rtl="0" algn="l">
              <a:spcBef>
                <a:spcPts val="0"/>
              </a:spcBef>
              <a:spcAft>
                <a:spcPts val="0"/>
              </a:spcAft>
              <a:buSzPts val="1400"/>
              <a:buChar char="■"/>
              <a:defRPr/>
            </a:lvl6pPr>
            <a:lvl7pPr indent="-88900" lvl="6" marL="0" marR="0" rtl="0" algn="l">
              <a:spcBef>
                <a:spcPts val="0"/>
              </a:spcBef>
              <a:spcAft>
                <a:spcPts val="0"/>
              </a:spcAft>
              <a:buSzPts val="1400"/>
              <a:buChar char="●"/>
              <a:defRPr/>
            </a:lvl7pPr>
            <a:lvl8pPr indent="-88900" lvl="7" marL="0" marR="0" rtl="0" algn="l">
              <a:spcBef>
                <a:spcPts val="0"/>
              </a:spcBef>
              <a:spcAft>
                <a:spcPts val="0"/>
              </a:spcAft>
              <a:buSzPts val="1400"/>
              <a:buChar char="○"/>
              <a:defRPr/>
            </a:lvl8pPr>
            <a:lvl9pPr indent="-88900" lvl="8" marL="0" marR="0" rtl="0" algn="l">
              <a:spcBef>
                <a:spcPts val="0"/>
              </a:spcBef>
              <a:spcAft>
                <a:spcPts val="0"/>
              </a:spcAft>
              <a:buSzPts val="1400"/>
              <a:buChar char="■"/>
              <a:defRPr/>
            </a:lvl9pPr>
          </a:lstStyle>
          <a:p/>
        </p:txBody>
      </p:sp>
      <p:sp>
        <p:nvSpPr>
          <p:cNvPr id="18" name="Google Shape;18;p2"/>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1400"/>
              <a:buNone/>
              <a:defRPr i="0" sz="3200" u="none" cap="none" strike="noStrike">
                <a:solidFill>
                  <a:srgbClr val="888888"/>
                </a:solidFill>
              </a:defRPr>
            </a:lvl1pPr>
            <a:lvl2pPr indent="0" lvl="1" marL="457200" marR="0" rtl="0" algn="ctr">
              <a:spcBef>
                <a:spcPts val="0"/>
              </a:spcBef>
              <a:spcAft>
                <a:spcPts val="0"/>
              </a:spcAft>
              <a:buClr>
                <a:srgbClr val="888888"/>
              </a:buClr>
              <a:buSzPts val="1400"/>
              <a:buNone/>
              <a:defRPr i="0" sz="2800" u="none" cap="none" strike="noStrike">
                <a:solidFill>
                  <a:srgbClr val="888888"/>
                </a:solidFill>
              </a:defRPr>
            </a:lvl2pPr>
            <a:lvl3pPr indent="0" lvl="2" marL="914400" marR="0" rtl="0" algn="ctr">
              <a:spcBef>
                <a:spcPts val="0"/>
              </a:spcBef>
              <a:spcAft>
                <a:spcPts val="0"/>
              </a:spcAft>
              <a:buClr>
                <a:srgbClr val="888888"/>
              </a:buClr>
              <a:buSzPts val="1400"/>
              <a:buNone/>
              <a:defRPr i="0" sz="2400" u="none" cap="none" strike="noStrike">
                <a:solidFill>
                  <a:srgbClr val="888888"/>
                </a:solidFill>
              </a:defRPr>
            </a:lvl3pPr>
            <a:lvl4pPr indent="0" lvl="3" marL="1371600" marR="0" rtl="0" algn="ctr">
              <a:spcBef>
                <a:spcPts val="0"/>
              </a:spcBef>
              <a:spcAft>
                <a:spcPts val="0"/>
              </a:spcAft>
              <a:buClr>
                <a:srgbClr val="888888"/>
              </a:buClr>
              <a:buSzPts val="1400"/>
              <a:buNone/>
              <a:defRPr i="0" sz="2000" u="none" cap="none" strike="noStrike">
                <a:solidFill>
                  <a:srgbClr val="888888"/>
                </a:solidFill>
              </a:defRPr>
            </a:lvl4pPr>
            <a:lvl5pPr indent="0" lvl="4" marL="1828800" marR="0" rtl="0" algn="ctr">
              <a:spcBef>
                <a:spcPts val="0"/>
              </a:spcBef>
              <a:spcAft>
                <a:spcPts val="0"/>
              </a:spcAft>
              <a:buClr>
                <a:srgbClr val="888888"/>
              </a:buClr>
              <a:buSzPts val="1400"/>
              <a:buNone/>
              <a:defRPr i="0" sz="2000" u="none" cap="none" strike="noStrike">
                <a:solidFill>
                  <a:srgbClr val="888888"/>
                </a:solidFill>
              </a:defRPr>
            </a:lvl5pPr>
            <a:lvl6pPr indent="0" lvl="5" marL="2286000" marR="0" rtl="0" algn="ctr">
              <a:spcBef>
                <a:spcPts val="0"/>
              </a:spcBef>
              <a:spcAft>
                <a:spcPts val="0"/>
              </a:spcAft>
              <a:buClr>
                <a:srgbClr val="888888"/>
              </a:buClr>
              <a:buSzPts val="1400"/>
              <a:buNone/>
              <a:defRPr i="0" sz="2000" u="none" cap="none" strike="noStrike">
                <a:solidFill>
                  <a:srgbClr val="888888"/>
                </a:solidFill>
              </a:defRPr>
            </a:lvl6pPr>
            <a:lvl7pPr indent="0" lvl="6" marL="2743200" marR="0" rtl="0" algn="ctr">
              <a:spcBef>
                <a:spcPts val="0"/>
              </a:spcBef>
              <a:spcAft>
                <a:spcPts val="0"/>
              </a:spcAft>
              <a:buClr>
                <a:srgbClr val="888888"/>
              </a:buClr>
              <a:buSzPts val="1400"/>
              <a:buNone/>
              <a:defRPr i="0" sz="2000" u="none" cap="none" strike="noStrike">
                <a:solidFill>
                  <a:srgbClr val="888888"/>
                </a:solidFill>
              </a:defRPr>
            </a:lvl7pPr>
            <a:lvl8pPr indent="0" lvl="7" marL="3200400" marR="0" rtl="0" algn="ctr">
              <a:spcBef>
                <a:spcPts val="0"/>
              </a:spcBef>
              <a:spcAft>
                <a:spcPts val="0"/>
              </a:spcAft>
              <a:buClr>
                <a:srgbClr val="888888"/>
              </a:buClr>
              <a:buSzPts val="1400"/>
              <a:buNone/>
              <a:defRPr i="0" sz="2000" u="none" cap="none" strike="noStrike">
                <a:solidFill>
                  <a:srgbClr val="888888"/>
                </a:solidFill>
              </a:defRPr>
            </a:lvl8pPr>
            <a:lvl9pPr indent="0" lvl="8" marL="3657600" marR="0" rtl="0" algn="ctr">
              <a:spcBef>
                <a:spcPts val="0"/>
              </a:spcBef>
              <a:spcAft>
                <a:spcPts val="0"/>
              </a:spcAft>
              <a:buClr>
                <a:srgbClr val="888888"/>
              </a:buClr>
              <a:buSzPts val="1400"/>
              <a:buNone/>
              <a:defRPr i="0" sz="2000" u="none" cap="none" strike="noStrike">
                <a:solidFill>
                  <a:srgbClr val="888888"/>
                </a:solidFill>
              </a:defRPr>
            </a:lvl9pPr>
          </a:lstStyle>
          <a:p/>
        </p:txBody>
      </p:sp>
      <p:sp>
        <p:nvSpPr>
          <p:cNvPr id="19" name="Google Shape;19;p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20" name="Google Shape;20;p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21" name="Google Shape;21;p2"/>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3657600" marR="0" rtl="0" algn="r">
              <a:buNone/>
              <a:defRPr sz="1300"/>
            </a:lvl1pPr>
            <a:lvl2pPr indent="0" lvl="1" marL="3657600" marR="0" rtl="0" algn="r">
              <a:buNone/>
              <a:defRPr sz="1300"/>
            </a:lvl2pPr>
            <a:lvl3pPr indent="0" lvl="2" marL="3657600" marR="0" rtl="0" algn="r">
              <a:buNone/>
              <a:defRPr sz="1300"/>
            </a:lvl3pPr>
            <a:lvl4pPr indent="0" lvl="3" marL="3657600" marR="0" rtl="0" algn="r">
              <a:buNone/>
              <a:defRPr sz="1300"/>
            </a:lvl4pPr>
            <a:lvl5pPr indent="0" lvl="4" marL="3657600" marR="0" rtl="0" algn="r">
              <a:buNone/>
              <a:defRPr sz="1300"/>
            </a:lvl5pPr>
            <a:lvl6pPr indent="0" lvl="5" marL="3657600" marR="0" rtl="0" algn="r">
              <a:buNone/>
              <a:defRPr sz="1300"/>
            </a:lvl6pPr>
            <a:lvl7pPr indent="0" lvl="6" marL="3657600" marR="0" rtl="0" algn="r">
              <a:buNone/>
              <a:defRPr sz="1300"/>
            </a:lvl7pPr>
            <a:lvl8pPr indent="0" lvl="7" marL="3657600" marR="0" rtl="0" algn="r">
              <a:buNone/>
              <a:defRPr sz="1300"/>
            </a:lvl8pPr>
            <a:lvl9pPr indent="0" lvl="8" marL="3657600" marR="0" rtl="0" algn="r">
              <a:buNone/>
              <a:defRPr sz="1300"/>
            </a:lvl9pPr>
          </a:lstStyle>
          <a:p>
            <a:pPr indent="0" lvl="0" marL="3657600" rtl="0" algn="r">
              <a:spcBef>
                <a:spcPts val="0"/>
              </a:spcBef>
              <a:spcAft>
                <a:spcPts val="0"/>
              </a:spcAft>
              <a:buNone/>
            </a:pPr>
            <a:fld id="{00000000-1234-1234-1234-123412341234}" type="slidenum">
              <a:rPr lang="en-US"/>
              <a:t>‹#›</a:t>
            </a:fld>
            <a:endParaRPr i="0" u="none" cap="none" strike="noStrike"/>
          </a:p>
        </p:txBody>
      </p:sp>
      <p:pic>
        <p:nvPicPr>
          <p:cNvPr id="22" name="Google Shape;22;p2"/>
          <p:cNvPicPr preferRelativeResize="0"/>
          <p:nvPr/>
        </p:nvPicPr>
        <p:blipFill>
          <a:blip r:embed="rId2">
            <a:alphaModFix/>
          </a:blip>
          <a:stretch>
            <a:fillRect/>
          </a:stretch>
        </p:blipFill>
        <p:spPr>
          <a:xfrm>
            <a:off x="103915" y="170149"/>
            <a:ext cx="2643590" cy="444811"/>
          </a:xfrm>
          <a:prstGeom prst="rect">
            <a:avLst/>
          </a:prstGeom>
          <a:noFill/>
          <a:ln>
            <a:noFill/>
          </a:ln>
        </p:spPr>
      </p:pic>
      <p:sp>
        <p:nvSpPr>
          <p:cNvPr id="23" name="Google Shape;23;p2"/>
          <p:cNvSpPr txBox="1"/>
          <p:nvPr>
            <p:ph idx="2" type="sldNum"/>
          </p:nvPr>
        </p:nvSpPr>
        <p:spPr>
          <a:xfrm>
            <a:off x="8464825" y="163801"/>
            <a:ext cx="548700" cy="310500"/>
          </a:xfrm>
          <a:prstGeom prst="rect">
            <a:avLst/>
          </a:prstGeom>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None/>
              <a:defRPr/>
            </a:lvl1pPr>
            <a:lvl2pPr indent="0" lvl="1" marL="0" marR="0" rtl="0" algn="r">
              <a:lnSpc>
                <a:spcPct val="100000"/>
              </a:lnSpc>
              <a:spcBef>
                <a:spcPts val="0"/>
              </a:spcBef>
              <a:spcAft>
                <a:spcPts val="0"/>
              </a:spcAft>
              <a:buNone/>
              <a:defRPr/>
            </a:lvl2pPr>
            <a:lvl3pPr indent="0" lvl="2" marL="0" marR="0" rtl="0" algn="r">
              <a:lnSpc>
                <a:spcPct val="100000"/>
              </a:lnSpc>
              <a:spcBef>
                <a:spcPts val="0"/>
              </a:spcBef>
              <a:spcAft>
                <a:spcPts val="0"/>
              </a:spcAft>
              <a:buNone/>
              <a:defRPr/>
            </a:lvl3pPr>
            <a:lvl4pPr indent="0" lvl="3" marL="0" marR="0" rtl="0" algn="r">
              <a:lnSpc>
                <a:spcPct val="100000"/>
              </a:lnSpc>
              <a:spcBef>
                <a:spcPts val="0"/>
              </a:spcBef>
              <a:spcAft>
                <a:spcPts val="0"/>
              </a:spcAft>
              <a:buNone/>
              <a:defRPr/>
            </a:lvl4pPr>
            <a:lvl5pPr indent="0" lvl="4" marL="0" marR="0" rtl="0" algn="r">
              <a:lnSpc>
                <a:spcPct val="100000"/>
              </a:lnSpc>
              <a:spcBef>
                <a:spcPts val="0"/>
              </a:spcBef>
              <a:spcAft>
                <a:spcPts val="0"/>
              </a:spcAft>
              <a:buNone/>
              <a:defRPr/>
            </a:lvl5pPr>
            <a:lvl6pPr indent="0" lvl="5" marL="0" marR="0" rtl="0" algn="r">
              <a:lnSpc>
                <a:spcPct val="100000"/>
              </a:lnSpc>
              <a:spcBef>
                <a:spcPts val="0"/>
              </a:spcBef>
              <a:spcAft>
                <a:spcPts val="0"/>
              </a:spcAft>
              <a:buNone/>
              <a:defRPr/>
            </a:lvl6pPr>
            <a:lvl7pPr indent="0" lvl="6" marL="0" marR="0" rtl="0" algn="r">
              <a:lnSpc>
                <a:spcPct val="100000"/>
              </a:lnSpc>
              <a:spcBef>
                <a:spcPts val="0"/>
              </a:spcBef>
              <a:spcAft>
                <a:spcPts val="0"/>
              </a:spcAft>
              <a:buNone/>
              <a:defRPr/>
            </a:lvl7pPr>
            <a:lvl8pPr indent="0" lvl="7" marL="0" marR="0" rtl="0" algn="r">
              <a:lnSpc>
                <a:spcPct val="100000"/>
              </a:lnSpc>
              <a:spcBef>
                <a:spcPts val="0"/>
              </a:spcBef>
              <a:spcAft>
                <a:spcPts val="0"/>
              </a:spcAft>
              <a:buNone/>
              <a:defRPr/>
            </a:lvl8pPr>
            <a:lvl9pPr indent="0" lvl="8" marL="0" marR="0" rtl="0" algn="r">
              <a:lnSpc>
                <a:spcPct val="100000"/>
              </a:lnSpc>
              <a:spcBef>
                <a:spcPts val="0"/>
              </a:spcBef>
              <a:spcAft>
                <a:spcPts val="0"/>
              </a:spcAft>
              <a:buNone/>
              <a:defRPr/>
            </a:lvl9pPr>
          </a:lstStyle>
          <a:p>
            <a:pPr indent="0" lvl="0" marL="0" rtl="0" algn="r">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_TEXT" type="vertTx">
  <p:cSld name="VERTICAL_TEXT">
    <p:spTree>
      <p:nvGrpSpPr>
        <p:cNvPr id="74" name="Shape 74"/>
        <p:cNvGrpSpPr/>
        <p:nvPr/>
      </p:nvGrpSpPr>
      <p:grpSpPr>
        <a:xfrm>
          <a:off x="0" y="0"/>
          <a:ext cx="0" cy="0"/>
          <a:chOff x="0" y="0"/>
          <a:chExt cx="0" cy="0"/>
        </a:xfrm>
      </p:grpSpPr>
      <p:sp>
        <p:nvSpPr>
          <p:cNvPr id="75" name="Google Shape;75;p1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sz="4400">
                <a:solidFill>
                  <a:schemeClr val="dk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6" name="Google Shape;76;p11"/>
          <p:cNvSpPr txBox="1"/>
          <p:nvPr>
            <p:ph idx="1" type="body"/>
          </p:nvPr>
        </p:nvSpPr>
        <p:spPr>
          <a:xfrm rot="5400000">
            <a:off x="2874750" y="-1217400"/>
            <a:ext cx="3394500" cy="8229600"/>
          </a:xfrm>
          <a:prstGeom prst="rect">
            <a:avLst/>
          </a:prstGeom>
          <a:noFill/>
          <a:ln>
            <a:noFill/>
          </a:ln>
        </p:spPr>
        <p:txBody>
          <a:bodyPr anchorCtr="0" anchor="t" bIns="91425" lIns="91425" spcFirstLastPara="1" rIns="91425" wrap="square" tIns="91425">
            <a:noAutofit/>
          </a:bodyPr>
          <a:lstStyle>
            <a:lvl1pPr indent="-317500" lvl="0" marL="457200" rtl="0" algn="l">
              <a:spcBef>
                <a:spcPts val="640"/>
              </a:spcBef>
              <a:spcAft>
                <a:spcPts val="0"/>
              </a:spcAft>
              <a:buClr>
                <a:schemeClr val="dk1"/>
              </a:buClr>
              <a:buSzPts val="1400"/>
              <a:buChar char="●"/>
              <a:defRPr sz="3200">
                <a:solidFill>
                  <a:schemeClr val="dk1"/>
                </a:solidFill>
              </a:defRPr>
            </a:lvl1pPr>
            <a:lvl2pPr indent="-317500" lvl="1" marL="914400" rtl="0" algn="l">
              <a:spcBef>
                <a:spcPts val="0"/>
              </a:spcBef>
              <a:spcAft>
                <a:spcPts val="0"/>
              </a:spcAft>
              <a:buClr>
                <a:schemeClr val="dk1"/>
              </a:buClr>
              <a:buSzPts val="1400"/>
              <a:buChar char="●"/>
              <a:defRPr sz="2800">
                <a:solidFill>
                  <a:schemeClr val="dk1"/>
                </a:solidFill>
              </a:defRPr>
            </a:lvl2pPr>
            <a:lvl3pPr indent="-317500" lvl="2" marL="1371600" rtl="0" algn="l">
              <a:spcBef>
                <a:spcPts val="0"/>
              </a:spcBef>
              <a:spcAft>
                <a:spcPts val="0"/>
              </a:spcAft>
              <a:buClr>
                <a:schemeClr val="dk1"/>
              </a:buClr>
              <a:buSzPts val="1400"/>
              <a:buChar char="●"/>
              <a:defRPr sz="2400">
                <a:solidFill>
                  <a:schemeClr val="dk1"/>
                </a:solidFill>
              </a:defRPr>
            </a:lvl3pPr>
            <a:lvl4pPr indent="-317500" lvl="3" marL="1828800" rtl="0" algn="l">
              <a:spcBef>
                <a:spcPts val="0"/>
              </a:spcBef>
              <a:spcAft>
                <a:spcPts val="0"/>
              </a:spcAft>
              <a:buClr>
                <a:schemeClr val="dk1"/>
              </a:buClr>
              <a:buSzPts val="1400"/>
              <a:buChar char="●"/>
              <a:defRPr sz="2000">
                <a:solidFill>
                  <a:schemeClr val="dk1"/>
                </a:solidFill>
              </a:defRPr>
            </a:lvl4pPr>
            <a:lvl5pPr indent="-317500" lvl="4" marL="2286000" rtl="0" algn="l">
              <a:spcBef>
                <a:spcPts val="0"/>
              </a:spcBef>
              <a:spcAft>
                <a:spcPts val="0"/>
              </a:spcAft>
              <a:buClr>
                <a:schemeClr val="dk1"/>
              </a:buClr>
              <a:buSzPts val="1400"/>
              <a:buChar char="●"/>
              <a:defRPr sz="2000">
                <a:solidFill>
                  <a:schemeClr val="dk1"/>
                </a:solidFill>
              </a:defRPr>
            </a:lvl5pPr>
            <a:lvl6pPr indent="-317500" lvl="5" marL="2743200" rtl="0" algn="l">
              <a:spcBef>
                <a:spcPts val="0"/>
              </a:spcBef>
              <a:spcAft>
                <a:spcPts val="0"/>
              </a:spcAft>
              <a:buClr>
                <a:schemeClr val="dk1"/>
              </a:buClr>
              <a:buSzPts val="1400"/>
              <a:buChar char="●"/>
              <a:defRPr sz="2000">
                <a:solidFill>
                  <a:schemeClr val="dk1"/>
                </a:solidFill>
              </a:defRPr>
            </a:lvl6pPr>
            <a:lvl7pPr indent="-317500" lvl="6" marL="3200400" rtl="0" algn="l">
              <a:spcBef>
                <a:spcPts val="0"/>
              </a:spcBef>
              <a:spcAft>
                <a:spcPts val="0"/>
              </a:spcAft>
              <a:buClr>
                <a:schemeClr val="dk1"/>
              </a:buClr>
              <a:buSzPts val="1400"/>
              <a:buChar char="●"/>
              <a:defRPr sz="2000">
                <a:solidFill>
                  <a:schemeClr val="dk1"/>
                </a:solidFill>
              </a:defRPr>
            </a:lvl7pPr>
            <a:lvl8pPr indent="-317500" lvl="7" marL="3657600" rtl="0" algn="l">
              <a:spcBef>
                <a:spcPts val="0"/>
              </a:spcBef>
              <a:spcAft>
                <a:spcPts val="0"/>
              </a:spcAft>
              <a:buClr>
                <a:schemeClr val="dk1"/>
              </a:buClr>
              <a:buSzPts val="1400"/>
              <a:buChar char="●"/>
              <a:defRPr sz="2000">
                <a:solidFill>
                  <a:schemeClr val="dk1"/>
                </a:solidFill>
              </a:defRPr>
            </a:lvl8pPr>
            <a:lvl9pPr indent="-317500" lvl="8" marL="4114800" rtl="0" algn="l">
              <a:spcBef>
                <a:spcPts val="0"/>
              </a:spcBef>
              <a:spcAft>
                <a:spcPts val="0"/>
              </a:spcAft>
              <a:buClr>
                <a:schemeClr val="dk1"/>
              </a:buClr>
              <a:buSzPts val="1400"/>
              <a:buChar char="●"/>
              <a:defRPr sz="2000">
                <a:solidFill>
                  <a:schemeClr val="dk1"/>
                </a:solidFill>
              </a:defRPr>
            </a:lvl9pPr>
          </a:lstStyle>
          <a:p/>
        </p:txBody>
      </p:sp>
      <p:sp>
        <p:nvSpPr>
          <p:cNvPr id="77" name="Google Shape;77;p11"/>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78" name="Google Shape;78;p11"/>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79" name="Google Shape;79;p11"/>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3657600" marR="0" rtl="0" algn="r">
              <a:buNone/>
              <a:defRPr sz="1300"/>
            </a:lvl1pPr>
            <a:lvl2pPr indent="0" lvl="1" marL="3657600" marR="0" rtl="0" algn="r">
              <a:buNone/>
              <a:defRPr sz="1300"/>
            </a:lvl2pPr>
            <a:lvl3pPr indent="0" lvl="2" marL="3657600" marR="0" rtl="0" algn="r">
              <a:buNone/>
              <a:defRPr sz="1300"/>
            </a:lvl3pPr>
            <a:lvl4pPr indent="0" lvl="3" marL="3657600" marR="0" rtl="0" algn="r">
              <a:buNone/>
              <a:defRPr sz="1300"/>
            </a:lvl4pPr>
            <a:lvl5pPr indent="0" lvl="4" marL="3657600" marR="0" rtl="0" algn="r">
              <a:buNone/>
              <a:defRPr sz="1300"/>
            </a:lvl5pPr>
            <a:lvl6pPr indent="0" lvl="5" marL="3657600" marR="0" rtl="0" algn="r">
              <a:buNone/>
              <a:defRPr sz="1300"/>
            </a:lvl6pPr>
            <a:lvl7pPr indent="0" lvl="6" marL="3657600" marR="0" rtl="0" algn="r">
              <a:buNone/>
              <a:defRPr sz="1300"/>
            </a:lvl7pPr>
            <a:lvl8pPr indent="0" lvl="7" marL="3657600" marR="0" rtl="0" algn="r">
              <a:buNone/>
              <a:defRPr sz="1300"/>
            </a:lvl8pPr>
            <a:lvl9pPr indent="0" lvl="8" marL="3657600" marR="0" rtl="0" algn="r">
              <a:buNone/>
              <a:defRPr sz="1300"/>
            </a:lvl9pPr>
          </a:lstStyle>
          <a:p>
            <a:pPr indent="0" lvl="0" marL="3657600" rtl="0" algn="r">
              <a:spcBef>
                <a:spcPts val="0"/>
              </a:spcBef>
              <a:spcAft>
                <a:spcPts val="0"/>
              </a:spcAft>
              <a:buNone/>
            </a:pPr>
            <a:fld id="{00000000-1234-1234-1234-123412341234}" type="slidenum">
              <a:rPr lang="en-US"/>
              <a:t>‹#›</a:t>
            </a:fld>
            <a:endParaRPr i="0" u="none" cap="none" strike="noStrik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_TITLE_AND_VERTICAL_TEXT" type="vertTitleAndTx">
  <p:cSld name="VERTICAL_TITLE_AND_VERTICAL_TEXT">
    <p:spTree>
      <p:nvGrpSpPr>
        <p:cNvPr id="80" name="Shape 80"/>
        <p:cNvGrpSpPr/>
        <p:nvPr/>
      </p:nvGrpSpPr>
      <p:grpSpPr>
        <a:xfrm>
          <a:off x="0" y="0"/>
          <a:ext cx="0" cy="0"/>
          <a:chOff x="0" y="0"/>
          <a:chExt cx="0" cy="0"/>
        </a:xfrm>
      </p:grpSpPr>
      <p:sp>
        <p:nvSpPr>
          <p:cNvPr id="81" name="Google Shape;81;p12"/>
          <p:cNvSpPr txBox="1"/>
          <p:nvPr>
            <p:ph type="title"/>
          </p:nvPr>
        </p:nvSpPr>
        <p:spPr>
          <a:xfrm rot="5400000">
            <a:off x="5463750" y="1371628"/>
            <a:ext cx="4388700" cy="205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sz="4400">
                <a:solidFill>
                  <a:schemeClr val="dk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82" name="Google Shape;82;p12"/>
          <p:cNvSpPr txBox="1"/>
          <p:nvPr>
            <p:ph idx="1" type="body"/>
          </p:nvPr>
        </p:nvSpPr>
        <p:spPr>
          <a:xfrm rot="5400000">
            <a:off x="1272750" y="-609572"/>
            <a:ext cx="4388700" cy="6019800"/>
          </a:xfrm>
          <a:prstGeom prst="rect">
            <a:avLst/>
          </a:prstGeom>
          <a:noFill/>
          <a:ln>
            <a:noFill/>
          </a:ln>
        </p:spPr>
        <p:txBody>
          <a:bodyPr anchorCtr="0" anchor="t" bIns="91425" lIns="91425" spcFirstLastPara="1" rIns="91425" wrap="square" tIns="91425">
            <a:noAutofit/>
          </a:bodyPr>
          <a:lstStyle>
            <a:lvl1pPr indent="-317500" lvl="0" marL="457200" rtl="0" algn="l">
              <a:spcBef>
                <a:spcPts val="640"/>
              </a:spcBef>
              <a:spcAft>
                <a:spcPts val="0"/>
              </a:spcAft>
              <a:buClr>
                <a:schemeClr val="dk1"/>
              </a:buClr>
              <a:buSzPts val="1400"/>
              <a:buChar char="●"/>
              <a:defRPr sz="3200">
                <a:solidFill>
                  <a:schemeClr val="dk1"/>
                </a:solidFill>
              </a:defRPr>
            </a:lvl1pPr>
            <a:lvl2pPr indent="-317500" lvl="1" marL="914400" rtl="0" algn="l">
              <a:spcBef>
                <a:spcPts val="0"/>
              </a:spcBef>
              <a:spcAft>
                <a:spcPts val="0"/>
              </a:spcAft>
              <a:buClr>
                <a:schemeClr val="dk1"/>
              </a:buClr>
              <a:buSzPts val="1400"/>
              <a:buChar char="●"/>
              <a:defRPr sz="2800">
                <a:solidFill>
                  <a:schemeClr val="dk1"/>
                </a:solidFill>
              </a:defRPr>
            </a:lvl2pPr>
            <a:lvl3pPr indent="-317500" lvl="2" marL="1371600" rtl="0" algn="l">
              <a:spcBef>
                <a:spcPts val="0"/>
              </a:spcBef>
              <a:spcAft>
                <a:spcPts val="0"/>
              </a:spcAft>
              <a:buClr>
                <a:schemeClr val="dk1"/>
              </a:buClr>
              <a:buSzPts val="1400"/>
              <a:buChar char="●"/>
              <a:defRPr sz="2400">
                <a:solidFill>
                  <a:schemeClr val="dk1"/>
                </a:solidFill>
              </a:defRPr>
            </a:lvl3pPr>
            <a:lvl4pPr indent="-317500" lvl="3" marL="1828800" rtl="0" algn="l">
              <a:spcBef>
                <a:spcPts val="0"/>
              </a:spcBef>
              <a:spcAft>
                <a:spcPts val="0"/>
              </a:spcAft>
              <a:buClr>
                <a:schemeClr val="dk1"/>
              </a:buClr>
              <a:buSzPts val="1400"/>
              <a:buChar char="●"/>
              <a:defRPr sz="2000">
                <a:solidFill>
                  <a:schemeClr val="dk1"/>
                </a:solidFill>
              </a:defRPr>
            </a:lvl4pPr>
            <a:lvl5pPr indent="-317500" lvl="4" marL="2286000" rtl="0" algn="l">
              <a:spcBef>
                <a:spcPts val="0"/>
              </a:spcBef>
              <a:spcAft>
                <a:spcPts val="0"/>
              </a:spcAft>
              <a:buClr>
                <a:schemeClr val="dk1"/>
              </a:buClr>
              <a:buSzPts val="1400"/>
              <a:buChar char="●"/>
              <a:defRPr sz="2000">
                <a:solidFill>
                  <a:schemeClr val="dk1"/>
                </a:solidFill>
              </a:defRPr>
            </a:lvl5pPr>
            <a:lvl6pPr indent="-317500" lvl="5" marL="2743200" rtl="0" algn="l">
              <a:spcBef>
                <a:spcPts val="0"/>
              </a:spcBef>
              <a:spcAft>
                <a:spcPts val="0"/>
              </a:spcAft>
              <a:buClr>
                <a:schemeClr val="dk1"/>
              </a:buClr>
              <a:buSzPts val="1400"/>
              <a:buChar char="●"/>
              <a:defRPr sz="2000">
                <a:solidFill>
                  <a:schemeClr val="dk1"/>
                </a:solidFill>
              </a:defRPr>
            </a:lvl6pPr>
            <a:lvl7pPr indent="-317500" lvl="6" marL="3200400" rtl="0" algn="l">
              <a:spcBef>
                <a:spcPts val="0"/>
              </a:spcBef>
              <a:spcAft>
                <a:spcPts val="0"/>
              </a:spcAft>
              <a:buClr>
                <a:schemeClr val="dk1"/>
              </a:buClr>
              <a:buSzPts val="1400"/>
              <a:buChar char="●"/>
              <a:defRPr sz="2000">
                <a:solidFill>
                  <a:schemeClr val="dk1"/>
                </a:solidFill>
              </a:defRPr>
            </a:lvl7pPr>
            <a:lvl8pPr indent="-317500" lvl="7" marL="3657600" rtl="0" algn="l">
              <a:spcBef>
                <a:spcPts val="0"/>
              </a:spcBef>
              <a:spcAft>
                <a:spcPts val="0"/>
              </a:spcAft>
              <a:buClr>
                <a:schemeClr val="dk1"/>
              </a:buClr>
              <a:buSzPts val="1400"/>
              <a:buChar char="●"/>
              <a:defRPr sz="2000">
                <a:solidFill>
                  <a:schemeClr val="dk1"/>
                </a:solidFill>
              </a:defRPr>
            </a:lvl8pPr>
            <a:lvl9pPr indent="-317500" lvl="8" marL="4114800" rtl="0" algn="l">
              <a:spcBef>
                <a:spcPts val="0"/>
              </a:spcBef>
              <a:spcAft>
                <a:spcPts val="0"/>
              </a:spcAft>
              <a:buClr>
                <a:schemeClr val="dk1"/>
              </a:buClr>
              <a:buSzPts val="1400"/>
              <a:buChar char="●"/>
              <a:defRPr sz="2000">
                <a:solidFill>
                  <a:schemeClr val="dk1"/>
                </a:solidFill>
              </a:defRPr>
            </a:lvl9pPr>
          </a:lstStyle>
          <a:p/>
        </p:txBody>
      </p:sp>
      <p:sp>
        <p:nvSpPr>
          <p:cNvPr id="83" name="Google Shape;83;p1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84" name="Google Shape;84;p1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85" name="Google Shape;85;p12"/>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3657600" marR="0" rtl="0" algn="r">
              <a:buNone/>
              <a:defRPr sz="1300"/>
            </a:lvl1pPr>
            <a:lvl2pPr indent="0" lvl="1" marL="3657600" marR="0" rtl="0" algn="r">
              <a:buNone/>
              <a:defRPr sz="1300"/>
            </a:lvl2pPr>
            <a:lvl3pPr indent="0" lvl="2" marL="3657600" marR="0" rtl="0" algn="r">
              <a:buNone/>
              <a:defRPr sz="1300"/>
            </a:lvl3pPr>
            <a:lvl4pPr indent="0" lvl="3" marL="3657600" marR="0" rtl="0" algn="r">
              <a:buNone/>
              <a:defRPr sz="1300"/>
            </a:lvl4pPr>
            <a:lvl5pPr indent="0" lvl="4" marL="3657600" marR="0" rtl="0" algn="r">
              <a:buNone/>
              <a:defRPr sz="1300"/>
            </a:lvl5pPr>
            <a:lvl6pPr indent="0" lvl="5" marL="3657600" marR="0" rtl="0" algn="r">
              <a:buNone/>
              <a:defRPr sz="1300"/>
            </a:lvl6pPr>
            <a:lvl7pPr indent="0" lvl="6" marL="3657600" marR="0" rtl="0" algn="r">
              <a:buNone/>
              <a:defRPr sz="1300"/>
            </a:lvl7pPr>
            <a:lvl8pPr indent="0" lvl="7" marL="3657600" marR="0" rtl="0" algn="r">
              <a:buNone/>
              <a:defRPr sz="1300"/>
            </a:lvl8pPr>
            <a:lvl9pPr indent="0" lvl="8" marL="3657600" marR="0" rtl="0" algn="r">
              <a:buNone/>
              <a:defRPr sz="1300"/>
            </a:lvl9pPr>
          </a:lstStyle>
          <a:p>
            <a:pPr indent="0" lvl="0" marL="3657600" rtl="0" algn="r">
              <a:spcBef>
                <a:spcPts val="0"/>
              </a:spcBef>
              <a:spcAft>
                <a:spcPts val="0"/>
              </a:spcAft>
              <a:buNone/>
            </a:pPr>
            <a:fld id="{00000000-1234-1234-1234-123412341234}" type="slidenum">
              <a:rPr lang="en-US"/>
              <a:t>‹#›</a:t>
            </a:fld>
            <a:endParaRPr i="0" u="none" cap="none" strike="noStrik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92" name="Shape 92"/>
        <p:cNvGrpSpPr/>
        <p:nvPr/>
      </p:nvGrpSpPr>
      <p:grpSpPr>
        <a:xfrm>
          <a:off x="0" y="0"/>
          <a:ext cx="0" cy="0"/>
          <a:chOff x="0" y="0"/>
          <a:chExt cx="0" cy="0"/>
        </a:xfrm>
      </p:grpSpPr>
      <p:sp>
        <p:nvSpPr>
          <p:cNvPr id="93" name="Google Shape;93;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94" name="Google Shape;94;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95" name="Google Shape;95;p1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96" name="Shape 96"/>
        <p:cNvGrpSpPr/>
        <p:nvPr/>
      </p:nvGrpSpPr>
      <p:grpSpPr>
        <a:xfrm>
          <a:off x="0" y="0"/>
          <a:ext cx="0" cy="0"/>
          <a:chOff x="0" y="0"/>
          <a:chExt cx="0" cy="0"/>
        </a:xfrm>
      </p:grpSpPr>
      <p:sp>
        <p:nvSpPr>
          <p:cNvPr id="97" name="Google Shape;97;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8" name="Google Shape;98;p1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99" name="Shape 99"/>
        <p:cNvGrpSpPr/>
        <p:nvPr/>
      </p:nvGrpSpPr>
      <p:grpSpPr>
        <a:xfrm>
          <a:off x="0" y="0"/>
          <a:ext cx="0" cy="0"/>
          <a:chOff x="0" y="0"/>
          <a:chExt cx="0" cy="0"/>
        </a:xfrm>
      </p:grpSpPr>
      <p:sp>
        <p:nvSpPr>
          <p:cNvPr id="100" name="Google Shape;100;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2" name="Google Shape;102;p1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103" name="Shape 103"/>
        <p:cNvGrpSpPr/>
        <p:nvPr/>
      </p:nvGrpSpPr>
      <p:grpSpPr>
        <a:xfrm>
          <a:off x="0" y="0"/>
          <a:ext cx="0" cy="0"/>
          <a:chOff x="0" y="0"/>
          <a:chExt cx="0" cy="0"/>
        </a:xfrm>
      </p:grpSpPr>
      <p:sp>
        <p:nvSpPr>
          <p:cNvPr id="104" name="Google Shape;104;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6" name="Google Shape;106;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7" name="Google Shape;107;p1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08" name="Shape 108"/>
        <p:cNvGrpSpPr/>
        <p:nvPr/>
      </p:nvGrpSpPr>
      <p:grpSpPr>
        <a:xfrm>
          <a:off x="0" y="0"/>
          <a:ext cx="0" cy="0"/>
          <a:chOff x="0" y="0"/>
          <a:chExt cx="0" cy="0"/>
        </a:xfrm>
      </p:grpSpPr>
      <p:sp>
        <p:nvSpPr>
          <p:cNvPr id="109" name="Google Shape;109;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111" name="Shape 111"/>
        <p:cNvGrpSpPr/>
        <p:nvPr/>
      </p:nvGrpSpPr>
      <p:grpSpPr>
        <a:xfrm>
          <a:off x="0" y="0"/>
          <a:ext cx="0" cy="0"/>
          <a:chOff x="0" y="0"/>
          <a:chExt cx="0" cy="0"/>
        </a:xfrm>
      </p:grpSpPr>
      <p:sp>
        <p:nvSpPr>
          <p:cNvPr id="112" name="Google Shape;112;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3" name="Google Shape;113;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4" name="Google Shape;114;p1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115" name="Shape 115"/>
        <p:cNvGrpSpPr/>
        <p:nvPr/>
      </p:nvGrpSpPr>
      <p:grpSpPr>
        <a:xfrm>
          <a:off x="0" y="0"/>
          <a:ext cx="0" cy="0"/>
          <a:chOff x="0" y="0"/>
          <a:chExt cx="0" cy="0"/>
        </a:xfrm>
      </p:grpSpPr>
      <p:sp>
        <p:nvSpPr>
          <p:cNvPr id="116" name="Google Shape;116;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17" name="Google Shape;117;p2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118" name="Shape 118"/>
        <p:cNvGrpSpPr/>
        <p:nvPr/>
      </p:nvGrpSpPr>
      <p:grpSpPr>
        <a:xfrm>
          <a:off x="0" y="0"/>
          <a:ext cx="0" cy="0"/>
          <a:chOff x="0" y="0"/>
          <a:chExt cx="0" cy="0"/>
        </a:xfrm>
      </p:grpSpPr>
      <p:sp>
        <p:nvSpPr>
          <p:cNvPr id="119" name="Google Shape;119;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1" name="Google Shape;121;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122" name="Google Shape;122;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dk1"/>
              </a:buClr>
              <a:buSzPts val="14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123" name="Google Shape;123;p2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obj">
  <p:cSld name="OBJECT">
    <p:spTree>
      <p:nvGrpSpPr>
        <p:cNvPr id="24" name="Shape 24"/>
        <p:cNvGrpSpPr/>
        <p:nvPr/>
      </p:nvGrpSpPr>
      <p:grpSpPr>
        <a:xfrm>
          <a:off x="0" y="0"/>
          <a:ext cx="0" cy="0"/>
          <a:chOff x="0" y="0"/>
          <a:chExt cx="0" cy="0"/>
        </a:xfrm>
      </p:grpSpPr>
      <p:sp>
        <p:nvSpPr>
          <p:cNvPr id="25" name="Google Shape;25;p3"/>
          <p:cNvSpPr txBox="1"/>
          <p:nvPr>
            <p:ph type="title"/>
          </p:nvPr>
        </p:nvSpPr>
        <p:spPr>
          <a:xfrm>
            <a:off x="0" y="205975"/>
            <a:ext cx="9144000" cy="857400"/>
          </a:xfrm>
          <a:prstGeom prst="rect">
            <a:avLst/>
          </a:prstGeom>
          <a:noFill/>
          <a:ln>
            <a:noFill/>
          </a:ln>
        </p:spPr>
        <p:txBody>
          <a:bodyPr anchorCtr="0" anchor="ctr" bIns="91425" lIns="91425" spcFirstLastPara="1" rIns="91425" wrap="square" tIns="91425">
            <a:normAutofit/>
          </a:bodyPr>
          <a:lstStyle>
            <a:lvl1pPr lvl="0" rtl="0" algn="ctr">
              <a:spcBef>
                <a:spcPts val="0"/>
              </a:spcBef>
              <a:spcAft>
                <a:spcPts val="0"/>
              </a:spcAft>
              <a:buClr>
                <a:srgbClr val="801F17"/>
              </a:buClr>
              <a:buSzPts val="1400"/>
              <a:buFont typeface="Bitter"/>
              <a:buNone/>
              <a:defRPr b="1" sz="4400">
                <a:solidFill>
                  <a:srgbClr val="801F17"/>
                </a:solidFill>
                <a:latin typeface="Bitter"/>
                <a:ea typeface="Bitter"/>
                <a:cs typeface="Bitter"/>
                <a:sym typeface="Bitter"/>
              </a:defRPr>
            </a:lvl1pPr>
            <a:lvl2pPr lvl="1" rtl="0">
              <a:spcBef>
                <a:spcPts val="0"/>
              </a:spcBef>
              <a:spcAft>
                <a:spcPts val="0"/>
              </a:spcAft>
              <a:buClr>
                <a:srgbClr val="801F17"/>
              </a:buClr>
              <a:buSzPts val="1400"/>
              <a:buChar char="○"/>
              <a:defRPr>
                <a:solidFill>
                  <a:srgbClr val="801F17"/>
                </a:solidFill>
              </a:defRPr>
            </a:lvl2pPr>
            <a:lvl3pPr lvl="2" rtl="0">
              <a:spcBef>
                <a:spcPts val="0"/>
              </a:spcBef>
              <a:spcAft>
                <a:spcPts val="0"/>
              </a:spcAft>
              <a:buClr>
                <a:srgbClr val="801F17"/>
              </a:buClr>
              <a:buSzPts val="1400"/>
              <a:buChar char="■"/>
              <a:defRPr>
                <a:solidFill>
                  <a:srgbClr val="801F17"/>
                </a:solidFill>
              </a:defRPr>
            </a:lvl3pPr>
            <a:lvl4pPr lvl="3" rtl="0">
              <a:spcBef>
                <a:spcPts val="0"/>
              </a:spcBef>
              <a:spcAft>
                <a:spcPts val="0"/>
              </a:spcAft>
              <a:buClr>
                <a:srgbClr val="801F17"/>
              </a:buClr>
              <a:buSzPts val="1400"/>
              <a:buChar char="●"/>
              <a:defRPr>
                <a:solidFill>
                  <a:srgbClr val="801F17"/>
                </a:solidFill>
              </a:defRPr>
            </a:lvl4pPr>
            <a:lvl5pPr lvl="4" rtl="0">
              <a:spcBef>
                <a:spcPts val="0"/>
              </a:spcBef>
              <a:spcAft>
                <a:spcPts val="0"/>
              </a:spcAft>
              <a:buClr>
                <a:srgbClr val="801F17"/>
              </a:buClr>
              <a:buSzPts val="1400"/>
              <a:buChar char="○"/>
              <a:defRPr>
                <a:solidFill>
                  <a:srgbClr val="801F17"/>
                </a:solidFill>
              </a:defRPr>
            </a:lvl5pPr>
            <a:lvl6pPr lvl="5" rtl="0">
              <a:spcBef>
                <a:spcPts val="0"/>
              </a:spcBef>
              <a:spcAft>
                <a:spcPts val="0"/>
              </a:spcAft>
              <a:buClr>
                <a:srgbClr val="801F17"/>
              </a:buClr>
              <a:buSzPts val="1400"/>
              <a:buChar char="■"/>
              <a:defRPr>
                <a:solidFill>
                  <a:srgbClr val="801F17"/>
                </a:solidFill>
              </a:defRPr>
            </a:lvl6pPr>
            <a:lvl7pPr lvl="6" rtl="0">
              <a:spcBef>
                <a:spcPts val="0"/>
              </a:spcBef>
              <a:spcAft>
                <a:spcPts val="0"/>
              </a:spcAft>
              <a:buClr>
                <a:srgbClr val="801F17"/>
              </a:buClr>
              <a:buSzPts val="1400"/>
              <a:buChar char="●"/>
              <a:defRPr>
                <a:solidFill>
                  <a:srgbClr val="801F17"/>
                </a:solidFill>
              </a:defRPr>
            </a:lvl7pPr>
            <a:lvl8pPr lvl="7" rtl="0">
              <a:spcBef>
                <a:spcPts val="0"/>
              </a:spcBef>
              <a:spcAft>
                <a:spcPts val="0"/>
              </a:spcAft>
              <a:buClr>
                <a:srgbClr val="801F17"/>
              </a:buClr>
              <a:buSzPts val="1400"/>
              <a:buChar char="○"/>
              <a:defRPr>
                <a:solidFill>
                  <a:srgbClr val="801F17"/>
                </a:solidFill>
              </a:defRPr>
            </a:lvl8pPr>
            <a:lvl9pPr lvl="8" rtl="0">
              <a:spcBef>
                <a:spcPts val="0"/>
              </a:spcBef>
              <a:spcAft>
                <a:spcPts val="0"/>
              </a:spcAft>
              <a:buClr>
                <a:srgbClr val="801F17"/>
              </a:buClr>
              <a:buSzPts val="1400"/>
              <a:buChar char="■"/>
              <a:defRPr>
                <a:solidFill>
                  <a:srgbClr val="801F17"/>
                </a:solidFill>
              </a:defRPr>
            </a:lvl9pPr>
          </a:lstStyle>
          <a:p/>
        </p:txBody>
      </p:sp>
      <p:sp>
        <p:nvSpPr>
          <p:cNvPr id="26" name="Google Shape;26;p3"/>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317500" lvl="0" marL="457200" rtl="0" algn="l">
              <a:spcBef>
                <a:spcPts val="640"/>
              </a:spcBef>
              <a:spcAft>
                <a:spcPts val="0"/>
              </a:spcAft>
              <a:buClr>
                <a:schemeClr val="dk1"/>
              </a:buClr>
              <a:buSzPts val="1400"/>
              <a:buChar char="●"/>
              <a:defRPr sz="3200">
                <a:solidFill>
                  <a:schemeClr val="dk1"/>
                </a:solidFill>
              </a:defRPr>
            </a:lvl1pPr>
            <a:lvl2pPr indent="-317500" lvl="1" marL="914400" rtl="0" algn="l">
              <a:spcBef>
                <a:spcPts val="0"/>
              </a:spcBef>
              <a:spcAft>
                <a:spcPts val="0"/>
              </a:spcAft>
              <a:buClr>
                <a:schemeClr val="dk1"/>
              </a:buClr>
              <a:buSzPts val="1400"/>
              <a:buChar char="●"/>
              <a:defRPr sz="2800">
                <a:solidFill>
                  <a:schemeClr val="dk1"/>
                </a:solidFill>
              </a:defRPr>
            </a:lvl2pPr>
            <a:lvl3pPr indent="-317500" lvl="2" marL="1371600" rtl="0" algn="l">
              <a:spcBef>
                <a:spcPts val="0"/>
              </a:spcBef>
              <a:spcAft>
                <a:spcPts val="0"/>
              </a:spcAft>
              <a:buClr>
                <a:schemeClr val="dk1"/>
              </a:buClr>
              <a:buSzPts val="1400"/>
              <a:buChar char="●"/>
              <a:defRPr sz="2400">
                <a:solidFill>
                  <a:schemeClr val="dk1"/>
                </a:solidFill>
              </a:defRPr>
            </a:lvl3pPr>
            <a:lvl4pPr indent="-317500" lvl="3" marL="1828800" rtl="0" algn="l">
              <a:spcBef>
                <a:spcPts val="0"/>
              </a:spcBef>
              <a:spcAft>
                <a:spcPts val="0"/>
              </a:spcAft>
              <a:buClr>
                <a:schemeClr val="dk1"/>
              </a:buClr>
              <a:buSzPts val="1400"/>
              <a:buChar char="●"/>
              <a:defRPr sz="2000">
                <a:solidFill>
                  <a:schemeClr val="dk1"/>
                </a:solidFill>
              </a:defRPr>
            </a:lvl4pPr>
            <a:lvl5pPr indent="-317500" lvl="4" marL="2286000" rtl="0" algn="l">
              <a:spcBef>
                <a:spcPts val="0"/>
              </a:spcBef>
              <a:spcAft>
                <a:spcPts val="0"/>
              </a:spcAft>
              <a:buClr>
                <a:schemeClr val="dk1"/>
              </a:buClr>
              <a:buSzPts val="1400"/>
              <a:buChar char="●"/>
              <a:defRPr sz="2000">
                <a:solidFill>
                  <a:schemeClr val="dk1"/>
                </a:solidFill>
              </a:defRPr>
            </a:lvl5pPr>
            <a:lvl6pPr indent="-317500" lvl="5" marL="2743200" rtl="0" algn="l">
              <a:spcBef>
                <a:spcPts val="0"/>
              </a:spcBef>
              <a:spcAft>
                <a:spcPts val="0"/>
              </a:spcAft>
              <a:buClr>
                <a:schemeClr val="dk1"/>
              </a:buClr>
              <a:buSzPts val="1400"/>
              <a:buChar char="●"/>
              <a:defRPr sz="2000">
                <a:solidFill>
                  <a:schemeClr val="dk1"/>
                </a:solidFill>
              </a:defRPr>
            </a:lvl6pPr>
            <a:lvl7pPr indent="-317500" lvl="6" marL="3200400" rtl="0" algn="l">
              <a:spcBef>
                <a:spcPts val="0"/>
              </a:spcBef>
              <a:spcAft>
                <a:spcPts val="0"/>
              </a:spcAft>
              <a:buClr>
                <a:schemeClr val="dk1"/>
              </a:buClr>
              <a:buSzPts val="1400"/>
              <a:buChar char="●"/>
              <a:defRPr sz="2000">
                <a:solidFill>
                  <a:schemeClr val="dk1"/>
                </a:solidFill>
              </a:defRPr>
            </a:lvl7pPr>
            <a:lvl8pPr indent="-317500" lvl="7" marL="3657600" rtl="0" algn="l">
              <a:spcBef>
                <a:spcPts val="0"/>
              </a:spcBef>
              <a:spcAft>
                <a:spcPts val="0"/>
              </a:spcAft>
              <a:buClr>
                <a:schemeClr val="dk1"/>
              </a:buClr>
              <a:buSzPts val="1400"/>
              <a:buChar char="●"/>
              <a:defRPr sz="2000">
                <a:solidFill>
                  <a:schemeClr val="dk1"/>
                </a:solidFill>
              </a:defRPr>
            </a:lvl8pPr>
            <a:lvl9pPr indent="-317500" lvl="8" marL="4114800" rtl="0" algn="l">
              <a:spcBef>
                <a:spcPts val="0"/>
              </a:spcBef>
              <a:spcAft>
                <a:spcPts val="0"/>
              </a:spcAft>
              <a:buClr>
                <a:schemeClr val="dk1"/>
              </a:buClr>
              <a:buSzPts val="1400"/>
              <a:buChar char="●"/>
              <a:defRPr sz="2000">
                <a:solidFill>
                  <a:schemeClr val="dk1"/>
                </a:solidFill>
              </a:defRPr>
            </a:lvl9pPr>
          </a:lstStyle>
          <a:p/>
        </p:txBody>
      </p:sp>
      <p:sp>
        <p:nvSpPr>
          <p:cNvPr id="27" name="Google Shape;27;p3"/>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3657600" marR="0" rtl="0" algn="r">
              <a:buNone/>
              <a:defRPr sz="1300"/>
            </a:lvl1pPr>
            <a:lvl2pPr indent="0" lvl="1" marL="3657600" marR="0" rtl="0" algn="r">
              <a:buNone/>
              <a:defRPr sz="1300"/>
            </a:lvl2pPr>
            <a:lvl3pPr indent="0" lvl="2" marL="3657600" marR="0" rtl="0" algn="r">
              <a:buNone/>
              <a:defRPr sz="1300"/>
            </a:lvl3pPr>
            <a:lvl4pPr indent="0" lvl="3" marL="3657600" marR="0" rtl="0" algn="r">
              <a:buNone/>
              <a:defRPr sz="1300"/>
            </a:lvl4pPr>
            <a:lvl5pPr indent="0" lvl="4" marL="3657600" marR="0" rtl="0" algn="r">
              <a:buNone/>
              <a:defRPr sz="1300"/>
            </a:lvl5pPr>
            <a:lvl6pPr indent="0" lvl="5" marL="3657600" marR="0" rtl="0" algn="r">
              <a:buNone/>
              <a:defRPr sz="1300"/>
            </a:lvl6pPr>
            <a:lvl7pPr indent="0" lvl="6" marL="3657600" marR="0" rtl="0" algn="r">
              <a:buNone/>
              <a:defRPr sz="1300"/>
            </a:lvl7pPr>
            <a:lvl8pPr indent="0" lvl="7" marL="3657600" marR="0" rtl="0" algn="r">
              <a:buNone/>
              <a:defRPr sz="1300"/>
            </a:lvl8pPr>
            <a:lvl9pPr indent="0" lvl="8" marL="3657600" marR="0" rtl="0" algn="r">
              <a:buNone/>
              <a:defRPr sz="1300"/>
            </a:lvl9pPr>
          </a:lstStyle>
          <a:p>
            <a:pPr indent="0" lvl="0" marL="3657600" rtl="0" algn="r">
              <a:spcBef>
                <a:spcPts val="0"/>
              </a:spcBef>
              <a:spcAft>
                <a:spcPts val="0"/>
              </a:spcAft>
              <a:buNone/>
            </a:pPr>
            <a:fld id="{00000000-1234-1234-1234-123412341234}" type="slidenum">
              <a:rPr lang="en-US"/>
              <a:t>‹#›</a:t>
            </a:fld>
            <a:endParaRPr i="0" u="none" cap="none" strike="noStrike"/>
          </a:p>
        </p:txBody>
      </p:sp>
      <p:sp>
        <p:nvSpPr>
          <p:cNvPr id="28" name="Google Shape;28;p3"/>
          <p:cNvSpPr txBox="1"/>
          <p:nvPr>
            <p:ph idx="2" type="sldNum"/>
          </p:nvPr>
        </p:nvSpPr>
        <p:spPr>
          <a:xfrm>
            <a:off x="8464825" y="163801"/>
            <a:ext cx="548700" cy="310500"/>
          </a:xfrm>
          <a:prstGeom prst="rect">
            <a:avLst/>
          </a:prstGeom>
        </p:spPr>
        <p:txBody>
          <a:bodyPr anchorCtr="0" anchor="ctr" bIns="91425" lIns="91425" spcFirstLastPara="1" rIns="91425" wrap="square" tIns="91425">
            <a:noAutofit/>
          </a:bodyPr>
          <a:lstStyle>
            <a:lvl1pPr lvl="0">
              <a:buNone/>
              <a:defRPr sz="800">
                <a:solidFill>
                  <a:srgbClr val="888888"/>
                </a:solidFill>
                <a:latin typeface="Barlow Semi Condensed Light"/>
                <a:ea typeface="Barlow Semi Condensed Light"/>
                <a:cs typeface="Barlow Semi Condensed Light"/>
                <a:sym typeface="Barlow Semi Condensed Light"/>
              </a:defRPr>
            </a:lvl1pPr>
            <a:lvl2pPr lvl="1">
              <a:buNone/>
              <a:defRPr sz="800">
                <a:solidFill>
                  <a:srgbClr val="888888"/>
                </a:solidFill>
                <a:latin typeface="Barlow Semi Condensed Light"/>
                <a:ea typeface="Barlow Semi Condensed Light"/>
                <a:cs typeface="Barlow Semi Condensed Light"/>
                <a:sym typeface="Barlow Semi Condensed Light"/>
              </a:defRPr>
            </a:lvl2pPr>
            <a:lvl3pPr lvl="2">
              <a:buNone/>
              <a:defRPr sz="800">
                <a:solidFill>
                  <a:srgbClr val="888888"/>
                </a:solidFill>
                <a:latin typeface="Barlow Semi Condensed Light"/>
                <a:ea typeface="Barlow Semi Condensed Light"/>
                <a:cs typeface="Barlow Semi Condensed Light"/>
                <a:sym typeface="Barlow Semi Condensed Light"/>
              </a:defRPr>
            </a:lvl3pPr>
            <a:lvl4pPr lvl="3">
              <a:buNone/>
              <a:defRPr sz="800">
                <a:solidFill>
                  <a:srgbClr val="888888"/>
                </a:solidFill>
                <a:latin typeface="Barlow Semi Condensed Light"/>
                <a:ea typeface="Barlow Semi Condensed Light"/>
                <a:cs typeface="Barlow Semi Condensed Light"/>
                <a:sym typeface="Barlow Semi Condensed Light"/>
              </a:defRPr>
            </a:lvl4pPr>
            <a:lvl5pPr lvl="4">
              <a:buNone/>
              <a:defRPr sz="800">
                <a:solidFill>
                  <a:srgbClr val="888888"/>
                </a:solidFill>
                <a:latin typeface="Barlow Semi Condensed Light"/>
                <a:ea typeface="Barlow Semi Condensed Light"/>
                <a:cs typeface="Barlow Semi Condensed Light"/>
                <a:sym typeface="Barlow Semi Condensed Light"/>
              </a:defRPr>
            </a:lvl5pPr>
            <a:lvl6pPr lvl="5">
              <a:buNone/>
              <a:defRPr sz="800">
                <a:solidFill>
                  <a:srgbClr val="888888"/>
                </a:solidFill>
                <a:latin typeface="Barlow Semi Condensed Light"/>
                <a:ea typeface="Barlow Semi Condensed Light"/>
                <a:cs typeface="Barlow Semi Condensed Light"/>
                <a:sym typeface="Barlow Semi Condensed Light"/>
              </a:defRPr>
            </a:lvl6pPr>
            <a:lvl7pPr lvl="6">
              <a:buNone/>
              <a:defRPr sz="800">
                <a:solidFill>
                  <a:srgbClr val="888888"/>
                </a:solidFill>
                <a:latin typeface="Barlow Semi Condensed Light"/>
                <a:ea typeface="Barlow Semi Condensed Light"/>
                <a:cs typeface="Barlow Semi Condensed Light"/>
                <a:sym typeface="Barlow Semi Condensed Light"/>
              </a:defRPr>
            </a:lvl7pPr>
            <a:lvl8pPr lvl="7">
              <a:buNone/>
              <a:defRPr sz="800">
                <a:solidFill>
                  <a:srgbClr val="888888"/>
                </a:solidFill>
                <a:latin typeface="Barlow Semi Condensed Light"/>
                <a:ea typeface="Barlow Semi Condensed Light"/>
                <a:cs typeface="Barlow Semi Condensed Light"/>
                <a:sym typeface="Barlow Semi Condensed Light"/>
              </a:defRPr>
            </a:lvl8pPr>
            <a:lvl9pPr lvl="8">
              <a:buNone/>
              <a:defRPr sz="800">
                <a:solidFill>
                  <a:srgbClr val="888888"/>
                </a:solidFill>
                <a:latin typeface="Barlow Semi Condensed Light"/>
                <a:ea typeface="Barlow Semi Condensed Light"/>
                <a:cs typeface="Barlow Semi Condensed Light"/>
                <a:sym typeface="Barlow Semi Condensed Light"/>
              </a:defRPr>
            </a:lvl9pPr>
          </a:lstStyle>
          <a:p>
            <a:pPr indent="0" lvl="0" marL="0" rtl="0" algn="r">
              <a:spcBef>
                <a:spcPts val="0"/>
              </a:spcBef>
              <a:spcAft>
                <a:spcPts val="0"/>
              </a:spcAft>
              <a:buNone/>
            </a:pPr>
            <a:fld id="{00000000-1234-1234-1234-123412341234}" type="slidenum">
              <a:rPr lang="en-US"/>
              <a:t>‹#›</a:t>
            </a:fld>
            <a:endParaRPr/>
          </a:p>
        </p:txBody>
      </p:sp>
      <p:sp>
        <p:nvSpPr>
          <p:cNvPr id="29" name="Google Shape;29;p3"/>
          <p:cNvSpPr txBox="1"/>
          <p:nvPr>
            <p:ph idx="3" type="sldNum"/>
          </p:nvPr>
        </p:nvSpPr>
        <p:spPr>
          <a:xfrm>
            <a:off x="8464825" y="163801"/>
            <a:ext cx="548700" cy="310500"/>
          </a:xfrm>
          <a:prstGeom prst="rect">
            <a:avLst/>
          </a:prstGeom>
        </p:spPr>
        <p:txBody>
          <a:bodyPr anchorCtr="0" anchor="ctr" bIns="91425" lIns="91425" spcFirstLastPara="1" rIns="91425" wrap="square" tIns="91425">
            <a:noAutofit/>
          </a:bodyPr>
          <a:lstStyle>
            <a:lvl1pPr lvl="0">
              <a:buNone/>
              <a:defRPr sz="800">
                <a:solidFill>
                  <a:srgbClr val="888888"/>
                </a:solidFill>
                <a:latin typeface="Barlow Semi Condensed Light"/>
                <a:ea typeface="Barlow Semi Condensed Light"/>
                <a:cs typeface="Barlow Semi Condensed Light"/>
                <a:sym typeface="Barlow Semi Condensed Light"/>
              </a:defRPr>
            </a:lvl1pPr>
            <a:lvl2pPr lvl="1">
              <a:buNone/>
              <a:defRPr sz="800">
                <a:solidFill>
                  <a:srgbClr val="888888"/>
                </a:solidFill>
                <a:latin typeface="Barlow Semi Condensed Light"/>
                <a:ea typeface="Barlow Semi Condensed Light"/>
                <a:cs typeface="Barlow Semi Condensed Light"/>
                <a:sym typeface="Barlow Semi Condensed Light"/>
              </a:defRPr>
            </a:lvl2pPr>
            <a:lvl3pPr lvl="2">
              <a:buNone/>
              <a:defRPr sz="800">
                <a:solidFill>
                  <a:srgbClr val="888888"/>
                </a:solidFill>
                <a:latin typeface="Barlow Semi Condensed Light"/>
                <a:ea typeface="Barlow Semi Condensed Light"/>
                <a:cs typeface="Barlow Semi Condensed Light"/>
                <a:sym typeface="Barlow Semi Condensed Light"/>
              </a:defRPr>
            </a:lvl3pPr>
            <a:lvl4pPr lvl="3">
              <a:buNone/>
              <a:defRPr sz="800">
                <a:solidFill>
                  <a:srgbClr val="888888"/>
                </a:solidFill>
                <a:latin typeface="Barlow Semi Condensed Light"/>
                <a:ea typeface="Barlow Semi Condensed Light"/>
                <a:cs typeface="Barlow Semi Condensed Light"/>
                <a:sym typeface="Barlow Semi Condensed Light"/>
              </a:defRPr>
            </a:lvl4pPr>
            <a:lvl5pPr lvl="4">
              <a:buNone/>
              <a:defRPr sz="800">
                <a:solidFill>
                  <a:srgbClr val="888888"/>
                </a:solidFill>
                <a:latin typeface="Barlow Semi Condensed Light"/>
                <a:ea typeface="Barlow Semi Condensed Light"/>
                <a:cs typeface="Barlow Semi Condensed Light"/>
                <a:sym typeface="Barlow Semi Condensed Light"/>
              </a:defRPr>
            </a:lvl5pPr>
            <a:lvl6pPr lvl="5">
              <a:buNone/>
              <a:defRPr sz="800">
                <a:solidFill>
                  <a:srgbClr val="888888"/>
                </a:solidFill>
                <a:latin typeface="Barlow Semi Condensed Light"/>
                <a:ea typeface="Barlow Semi Condensed Light"/>
                <a:cs typeface="Barlow Semi Condensed Light"/>
                <a:sym typeface="Barlow Semi Condensed Light"/>
              </a:defRPr>
            </a:lvl6pPr>
            <a:lvl7pPr lvl="6">
              <a:buNone/>
              <a:defRPr sz="800">
                <a:solidFill>
                  <a:srgbClr val="888888"/>
                </a:solidFill>
                <a:latin typeface="Barlow Semi Condensed Light"/>
                <a:ea typeface="Barlow Semi Condensed Light"/>
                <a:cs typeface="Barlow Semi Condensed Light"/>
                <a:sym typeface="Barlow Semi Condensed Light"/>
              </a:defRPr>
            </a:lvl7pPr>
            <a:lvl8pPr lvl="7">
              <a:buNone/>
              <a:defRPr sz="800">
                <a:solidFill>
                  <a:srgbClr val="888888"/>
                </a:solidFill>
                <a:latin typeface="Barlow Semi Condensed Light"/>
                <a:ea typeface="Barlow Semi Condensed Light"/>
                <a:cs typeface="Barlow Semi Condensed Light"/>
                <a:sym typeface="Barlow Semi Condensed Light"/>
              </a:defRPr>
            </a:lvl8pPr>
            <a:lvl9pPr lvl="8">
              <a:buNone/>
              <a:defRPr sz="800">
                <a:solidFill>
                  <a:srgbClr val="888888"/>
                </a:solidFill>
                <a:latin typeface="Barlow Semi Condensed Light"/>
                <a:ea typeface="Barlow Semi Condensed Light"/>
                <a:cs typeface="Barlow Semi Condensed Light"/>
                <a:sym typeface="Barlow Semi Condensed Light"/>
              </a:defRPr>
            </a:lvl9pPr>
          </a:lstStyle>
          <a:p>
            <a:pPr indent="0" lvl="0" marL="0" rtl="0" algn="r">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124" name="Shape 124"/>
        <p:cNvGrpSpPr/>
        <p:nvPr/>
      </p:nvGrpSpPr>
      <p:grpSpPr>
        <a:xfrm>
          <a:off x="0" y="0"/>
          <a:ext cx="0" cy="0"/>
          <a:chOff x="0" y="0"/>
          <a:chExt cx="0" cy="0"/>
        </a:xfrm>
      </p:grpSpPr>
      <p:sp>
        <p:nvSpPr>
          <p:cNvPr id="125" name="Google Shape;125;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126" name="Google Shape;126;p2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127" name="Shape 127"/>
        <p:cNvGrpSpPr/>
        <p:nvPr/>
      </p:nvGrpSpPr>
      <p:grpSpPr>
        <a:xfrm>
          <a:off x="0" y="0"/>
          <a:ext cx="0" cy="0"/>
          <a:chOff x="0" y="0"/>
          <a:chExt cx="0" cy="0"/>
        </a:xfrm>
      </p:grpSpPr>
      <p:sp>
        <p:nvSpPr>
          <p:cNvPr id="128" name="Google Shape;128;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9" name="Google Shape;129;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30" name="Google Shape;130;p2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2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133" name="Shape 133"/>
        <p:cNvGrpSpPr/>
        <p:nvPr/>
      </p:nvGrpSpPr>
      <p:grpSpPr>
        <a:xfrm>
          <a:off x="0" y="0"/>
          <a:ext cx="0" cy="0"/>
          <a:chOff x="0" y="0"/>
          <a:chExt cx="0" cy="0"/>
        </a:xfrm>
      </p:grpSpPr>
      <p:sp>
        <p:nvSpPr>
          <p:cNvPr id="134" name="Google Shape;134;p25"/>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25"/>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37" name="Google Shape;137;p25"/>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38" name="Google Shape;138;p25"/>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39" name="Google Shape;139;p25"/>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40" name="Google Shape;140;p25"/>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41" name="Google Shape;141;p25"/>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142" name="Shape 142"/>
        <p:cNvGrpSpPr/>
        <p:nvPr/>
      </p:nvGrpSpPr>
      <p:grpSpPr>
        <a:xfrm>
          <a:off x="0" y="0"/>
          <a:ext cx="0" cy="0"/>
          <a:chOff x="0" y="0"/>
          <a:chExt cx="0" cy="0"/>
        </a:xfrm>
      </p:grpSpPr>
      <p:sp>
        <p:nvSpPr>
          <p:cNvPr id="143" name="Google Shape;143;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26"/>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5" name="Google Shape;145;p26"/>
          <p:cNvSpPr/>
          <p:nvPr>
            <p:ph idx="2" type="pic"/>
          </p:nvPr>
        </p:nvSpPr>
        <p:spPr>
          <a:xfrm>
            <a:off x="4992024" y="1152775"/>
            <a:ext cx="3840300" cy="3416400"/>
          </a:xfrm>
          <a:prstGeom prst="rect">
            <a:avLst/>
          </a:prstGeom>
          <a:noFill/>
          <a:ln>
            <a:noFill/>
          </a:ln>
        </p:spPr>
      </p:sp>
      <p:sp>
        <p:nvSpPr>
          <p:cNvPr id="146" name="Google Shape;146;p2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147" name="Shape 147"/>
        <p:cNvGrpSpPr/>
        <p:nvPr/>
      </p:nvGrpSpPr>
      <p:grpSpPr>
        <a:xfrm>
          <a:off x="0" y="0"/>
          <a:ext cx="0" cy="0"/>
          <a:chOff x="0" y="0"/>
          <a:chExt cx="0" cy="0"/>
        </a:xfrm>
      </p:grpSpPr>
      <p:sp>
        <p:nvSpPr>
          <p:cNvPr id="148" name="Google Shape;148;p2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149" name="Google Shape;149;p27"/>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50" name="Google Shape;150;p27"/>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1" name="Google Shape;151;p27"/>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2" name="Google Shape;152;p27"/>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53" name="Google Shape;153;p27"/>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154" name="Shape 154"/>
        <p:cNvGrpSpPr/>
        <p:nvPr/>
      </p:nvGrpSpPr>
      <p:grpSpPr>
        <a:xfrm>
          <a:off x="0" y="0"/>
          <a:ext cx="0" cy="0"/>
          <a:chOff x="0" y="0"/>
          <a:chExt cx="0" cy="0"/>
        </a:xfrm>
      </p:grpSpPr>
      <p:sp>
        <p:nvSpPr>
          <p:cNvPr id="155" name="Google Shape;155;p2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156" name="Google Shape;156;p28"/>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7" name="Google Shape;157;p28"/>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8" name="Google Shape;158;p28"/>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9" name="Google Shape;159;p28"/>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60" name="Google Shape;160;p28"/>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61" name="Google Shape;161;p28"/>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62" name="Google Shape;162;p28"/>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163" name="Shape 163"/>
        <p:cNvGrpSpPr/>
        <p:nvPr/>
      </p:nvGrpSpPr>
      <p:grpSpPr>
        <a:xfrm>
          <a:off x="0" y="0"/>
          <a:ext cx="0" cy="0"/>
          <a:chOff x="0" y="0"/>
          <a:chExt cx="0" cy="0"/>
        </a:xfrm>
      </p:grpSpPr>
      <p:sp>
        <p:nvSpPr>
          <p:cNvPr id="164" name="Google Shape;164;p2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165" name="Google Shape;165;p29"/>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66" name="Google Shape;166;p29"/>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67" name="Google Shape;167;p29"/>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68" name="Google Shape;168;p29"/>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69" name="Google Shape;169;p29"/>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70" name="Google Shape;170;p29"/>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71" name="Google Shape;171;p29"/>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72" name="Google Shape;172;p29"/>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73" name="Google Shape;173;p29"/>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174" name="Shape 174"/>
        <p:cNvGrpSpPr/>
        <p:nvPr/>
      </p:nvGrpSpPr>
      <p:grpSpPr>
        <a:xfrm>
          <a:off x="0" y="0"/>
          <a:ext cx="0" cy="0"/>
          <a:chOff x="0" y="0"/>
          <a:chExt cx="0" cy="0"/>
        </a:xfrm>
      </p:grpSpPr>
      <p:sp>
        <p:nvSpPr>
          <p:cNvPr id="175" name="Google Shape;175;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3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177" name="Google Shape;177;p30"/>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178" name="Shape 178"/>
        <p:cNvGrpSpPr/>
        <p:nvPr/>
      </p:nvGrpSpPr>
      <p:grpSpPr>
        <a:xfrm>
          <a:off x="0" y="0"/>
          <a:ext cx="0" cy="0"/>
          <a:chOff x="0" y="0"/>
          <a:chExt cx="0" cy="0"/>
        </a:xfrm>
      </p:grpSpPr>
      <p:sp>
        <p:nvSpPr>
          <p:cNvPr id="179" name="Google Shape;179;p31"/>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0" name="Google Shape;180;p31"/>
          <p:cNvSpPr/>
          <p:nvPr>
            <p:ph idx="2" type="pic"/>
          </p:nvPr>
        </p:nvSpPr>
        <p:spPr>
          <a:xfrm>
            <a:off x="4804825" y="1133300"/>
            <a:ext cx="4027500" cy="2392800"/>
          </a:xfrm>
          <a:prstGeom prst="rect">
            <a:avLst/>
          </a:prstGeom>
          <a:noFill/>
          <a:ln>
            <a:noFill/>
          </a:ln>
        </p:spPr>
      </p:sp>
      <p:sp>
        <p:nvSpPr>
          <p:cNvPr id="181" name="Google Shape;181;p31"/>
          <p:cNvSpPr/>
          <p:nvPr>
            <p:ph idx="3" type="pic"/>
          </p:nvPr>
        </p:nvSpPr>
        <p:spPr>
          <a:xfrm>
            <a:off x="311725" y="1133300"/>
            <a:ext cx="4027500" cy="2392800"/>
          </a:xfrm>
          <a:prstGeom prst="rect">
            <a:avLst/>
          </a:prstGeom>
          <a:noFill/>
          <a:ln>
            <a:noFill/>
          </a:ln>
        </p:spPr>
      </p:sp>
      <p:sp>
        <p:nvSpPr>
          <p:cNvPr id="182" name="Google Shape;182;p31"/>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3" name="Google Shape;183;p3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184" name="Google Shape;184;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31"/>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86" name="Google Shape;186;p31"/>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4"/>
          <p:cNvSpPr txBox="1"/>
          <p:nvPr>
            <p:ph type="title"/>
          </p:nvPr>
        </p:nvSpPr>
        <p:spPr>
          <a:xfrm>
            <a:off x="722313" y="3305175"/>
            <a:ext cx="7772400" cy="1021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Clr>
                <a:srgbClr val="000000"/>
              </a:buClr>
              <a:buSzPts val="1400"/>
              <a:buNone/>
              <a:defRPr b="1" sz="4000" cap="small">
                <a:solidFill>
                  <a:srgbClr val="000000"/>
                </a:solidFill>
              </a:defRPr>
            </a:lvl1pPr>
            <a:lvl2pPr lvl="1" rtl="0">
              <a:spcBef>
                <a:spcPts val="0"/>
              </a:spcBef>
              <a:spcAft>
                <a:spcPts val="0"/>
              </a:spcAft>
              <a:buClr>
                <a:srgbClr val="801F17"/>
              </a:buClr>
              <a:buSzPts val="1400"/>
              <a:buChar char="○"/>
              <a:defRPr>
                <a:solidFill>
                  <a:srgbClr val="801F17"/>
                </a:solidFill>
              </a:defRPr>
            </a:lvl2pPr>
            <a:lvl3pPr lvl="2" rtl="0">
              <a:spcBef>
                <a:spcPts val="0"/>
              </a:spcBef>
              <a:spcAft>
                <a:spcPts val="0"/>
              </a:spcAft>
              <a:buClr>
                <a:srgbClr val="801F17"/>
              </a:buClr>
              <a:buSzPts val="1400"/>
              <a:buChar char="■"/>
              <a:defRPr>
                <a:solidFill>
                  <a:srgbClr val="801F17"/>
                </a:solidFill>
              </a:defRPr>
            </a:lvl3pPr>
            <a:lvl4pPr lvl="3" rtl="0">
              <a:spcBef>
                <a:spcPts val="0"/>
              </a:spcBef>
              <a:spcAft>
                <a:spcPts val="0"/>
              </a:spcAft>
              <a:buClr>
                <a:srgbClr val="801F17"/>
              </a:buClr>
              <a:buSzPts val="1400"/>
              <a:buChar char="●"/>
              <a:defRPr>
                <a:solidFill>
                  <a:srgbClr val="801F17"/>
                </a:solidFill>
              </a:defRPr>
            </a:lvl4pPr>
            <a:lvl5pPr lvl="4" rtl="0">
              <a:spcBef>
                <a:spcPts val="0"/>
              </a:spcBef>
              <a:spcAft>
                <a:spcPts val="0"/>
              </a:spcAft>
              <a:buClr>
                <a:srgbClr val="801F17"/>
              </a:buClr>
              <a:buSzPts val="1400"/>
              <a:buChar char="○"/>
              <a:defRPr>
                <a:solidFill>
                  <a:srgbClr val="801F17"/>
                </a:solidFill>
              </a:defRPr>
            </a:lvl5pPr>
            <a:lvl6pPr lvl="5" rtl="0">
              <a:spcBef>
                <a:spcPts val="0"/>
              </a:spcBef>
              <a:spcAft>
                <a:spcPts val="0"/>
              </a:spcAft>
              <a:buClr>
                <a:srgbClr val="801F17"/>
              </a:buClr>
              <a:buSzPts val="1400"/>
              <a:buChar char="■"/>
              <a:defRPr>
                <a:solidFill>
                  <a:srgbClr val="801F17"/>
                </a:solidFill>
              </a:defRPr>
            </a:lvl6pPr>
            <a:lvl7pPr lvl="6" rtl="0">
              <a:spcBef>
                <a:spcPts val="0"/>
              </a:spcBef>
              <a:spcAft>
                <a:spcPts val="0"/>
              </a:spcAft>
              <a:buClr>
                <a:srgbClr val="801F17"/>
              </a:buClr>
              <a:buSzPts val="1400"/>
              <a:buChar char="●"/>
              <a:defRPr>
                <a:solidFill>
                  <a:srgbClr val="801F17"/>
                </a:solidFill>
              </a:defRPr>
            </a:lvl7pPr>
            <a:lvl8pPr lvl="7" rtl="0">
              <a:spcBef>
                <a:spcPts val="0"/>
              </a:spcBef>
              <a:spcAft>
                <a:spcPts val="0"/>
              </a:spcAft>
              <a:buClr>
                <a:srgbClr val="801F17"/>
              </a:buClr>
              <a:buSzPts val="1400"/>
              <a:buChar char="○"/>
              <a:defRPr>
                <a:solidFill>
                  <a:srgbClr val="801F17"/>
                </a:solidFill>
              </a:defRPr>
            </a:lvl8pPr>
            <a:lvl9pPr lvl="8" rtl="0">
              <a:spcBef>
                <a:spcPts val="0"/>
              </a:spcBef>
              <a:spcAft>
                <a:spcPts val="0"/>
              </a:spcAft>
              <a:buClr>
                <a:srgbClr val="801F17"/>
              </a:buClr>
              <a:buSzPts val="1400"/>
              <a:buChar char="■"/>
              <a:defRPr>
                <a:solidFill>
                  <a:srgbClr val="801F17"/>
                </a:solidFill>
              </a:defRPr>
            </a:lvl9pPr>
          </a:lstStyle>
          <a:p/>
        </p:txBody>
      </p:sp>
      <p:sp>
        <p:nvSpPr>
          <p:cNvPr id="32" name="Google Shape;32;p4"/>
          <p:cNvSpPr txBox="1"/>
          <p:nvPr>
            <p:ph idx="1" type="body"/>
          </p:nvPr>
        </p:nvSpPr>
        <p:spPr>
          <a:xfrm>
            <a:off x="722313" y="2180035"/>
            <a:ext cx="7772400" cy="1125300"/>
          </a:xfrm>
          <a:prstGeom prst="rect">
            <a:avLst/>
          </a:prstGeom>
          <a:noFill/>
          <a:ln>
            <a:noFill/>
          </a:ln>
        </p:spPr>
        <p:txBody>
          <a:bodyPr anchorCtr="0" anchor="b" bIns="91425" lIns="91425" spcFirstLastPara="1" rIns="91425" wrap="square" tIns="91425">
            <a:noAutofit/>
          </a:bodyPr>
          <a:lstStyle>
            <a:lvl1pPr indent="-228600" lvl="0" marL="457200" rtl="0">
              <a:spcBef>
                <a:spcPts val="640"/>
              </a:spcBef>
              <a:spcAft>
                <a:spcPts val="0"/>
              </a:spcAft>
              <a:buClr>
                <a:srgbClr val="888888"/>
              </a:buClr>
              <a:buSzPts val="1400"/>
              <a:buNone/>
              <a:defRPr sz="2000">
                <a:solidFill>
                  <a:srgbClr val="888888"/>
                </a:solidFill>
              </a:defRPr>
            </a:lvl1pPr>
            <a:lvl2pPr indent="-228600" lvl="1" marL="914400" rtl="0">
              <a:spcBef>
                <a:spcPts val="0"/>
              </a:spcBef>
              <a:spcAft>
                <a:spcPts val="0"/>
              </a:spcAft>
              <a:buClr>
                <a:srgbClr val="888888"/>
              </a:buClr>
              <a:buSzPts val="1400"/>
              <a:buNone/>
              <a:defRPr sz="1800">
                <a:solidFill>
                  <a:srgbClr val="888888"/>
                </a:solidFill>
              </a:defRPr>
            </a:lvl2pPr>
            <a:lvl3pPr indent="-228600" lvl="2" marL="1371600" rtl="0">
              <a:spcBef>
                <a:spcPts val="0"/>
              </a:spcBef>
              <a:spcAft>
                <a:spcPts val="0"/>
              </a:spcAft>
              <a:buClr>
                <a:srgbClr val="888888"/>
              </a:buClr>
              <a:buSzPts val="1400"/>
              <a:buNone/>
              <a:defRPr sz="1600">
                <a:solidFill>
                  <a:srgbClr val="888888"/>
                </a:solidFill>
              </a:defRPr>
            </a:lvl3pPr>
            <a:lvl4pPr indent="-228600" lvl="3" marL="1828800" rtl="0">
              <a:spcBef>
                <a:spcPts val="0"/>
              </a:spcBef>
              <a:spcAft>
                <a:spcPts val="0"/>
              </a:spcAft>
              <a:buClr>
                <a:srgbClr val="888888"/>
              </a:buClr>
              <a:buSzPts val="1400"/>
              <a:buNone/>
              <a:defRPr sz="1400">
                <a:solidFill>
                  <a:srgbClr val="888888"/>
                </a:solidFill>
              </a:defRPr>
            </a:lvl4pPr>
            <a:lvl5pPr indent="-228600" lvl="4" marL="2286000" rtl="0">
              <a:spcBef>
                <a:spcPts val="0"/>
              </a:spcBef>
              <a:spcAft>
                <a:spcPts val="0"/>
              </a:spcAft>
              <a:buClr>
                <a:srgbClr val="888888"/>
              </a:buClr>
              <a:buSzPts val="1400"/>
              <a:buNone/>
              <a:defRPr sz="1400">
                <a:solidFill>
                  <a:srgbClr val="888888"/>
                </a:solidFill>
              </a:defRPr>
            </a:lvl5pPr>
            <a:lvl6pPr indent="-228600" lvl="5" marL="2743200" rtl="0">
              <a:spcBef>
                <a:spcPts val="0"/>
              </a:spcBef>
              <a:spcAft>
                <a:spcPts val="0"/>
              </a:spcAft>
              <a:buClr>
                <a:srgbClr val="888888"/>
              </a:buClr>
              <a:buSzPts val="1400"/>
              <a:buNone/>
              <a:defRPr sz="1400">
                <a:solidFill>
                  <a:srgbClr val="888888"/>
                </a:solidFill>
              </a:defRPr>
            </a:lvl6pPr>
            <a:lvl7pPr indent="-228600" lvl="6" marL="3200400" rtl="0">
              <a:spcBef>
                <a:spcPts val="0"/>
              </a:spcBef>
              <a:spcAft>
                <a:spcPts val="0"/>
              </a:spcAft>
              <a:buClr>
                <a:srgbClr val="888888"/>
              </a:buClr>
              <a:buSzPts val="1400"/>
              <a:buNone/>
              <a:defRPr sz="1400">
                <a:solidFill>
                  <a:srgbClr val="888888"/>
                </a:solidFill>
              </a:defRPr>
            </a:lvl7pPr>
            <a:lvl8pPr indent="-228600" lvl="7" marL="3657600" rtl="0">
              <a:spcBef>
                <a:spcPts val="0"/>
              </a:spcBef>
              <a:spcAft>
                <a:spcPts val="0"/>
              </a:spcAft>
              <a:buClr>
                <a:srgbClr val="888888"/>
              </a:buClr>
              <a:buSzPts val="1400"/>
              <a:buNone/>
              <a:defRPr sz="1400">
                <a:solidFill>
                  <a:srgbClr val="888888"/>
                </a:solidFill>
              </a:defRPr>
            </a:lvl8pPr>
            <a:lvl9pPr indent="-228600" lvl="8" marL="4114800" rtl="0">
              <a:spcBef>
                <a:spcPts val="0"/>
              </a:spcBef>
              <a:spcAft>
                <a:spcPts val="0"/>
              </a:spcAft>
              <a:buClr>
                <a:srgbClr val="888888"/>
              </a:buClr>
              <a:buSzPts val="1400"/>
              <a:buNone/>
              <a:defRPr sz="1400">
                <a:solidFill>
                  <a:srgbClr val="888888"/>
                </a:solidFill>
              </a:defRPr>
            </a:lvl9pPr>
          </a:lstStyle>
          <a:p/>
        </p:txBody>
      </p:sp>
      <p:sp>
        <p:nvSpPr>
          <p:cNvPr id="33" name="Google Shape;33;p4"/>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34" name="Google Shape;34;p4"/>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35" name="Google Shape;35;p4"/>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3657600" marR="0" rtl="0" algn="r">
              <a:buNone/>
              <a:defRPr sz="1300"/>
            </a:lvl1pPr>
            <a:lvl2pPr indent="0" lvl="1" marL="3657600" marR="0" rtl="0" algn="r">
              <a:buNone/>
              <a:defRPr sz="1300"/>
            </a:lvl2pPr>
            <a:lvl3pPr indent="0" lvl="2" marL="3657600" marR="0" rtl="0" algn="r">
              <a:buNone/>
              <a:defRPr sz="1300"/>
            </a:lvl3pPr>
            <a:lvl4pPr indent="0" lvl="3" marL="3657600" marR="0" rtl="0" algn="r">
              <a:buNone/>
              <a:defRPr sz="1300"/>
            </a:lvl4pPr>
            <a:lvl5pPr indent="0" lvl="4" marL="3657600" marR="0" rtl="0" algn="r">
              <a:buNone/>
              <a:defRPr sz="1300"/>
            </a:lvl5pPr>
            <a:lvl6pPr indent="0" lvl="5" marL="3657600" marR="0" rtl="0" algn="r">
              <a:buNone/>
              <a:defRPr sz="1300"/>
            </a:lvl6pPr>
            <a:lvl7pPr indent="0" lvl="6" marL="3657600" marR="0" rtl="0" algn="r">
              <a:buNone/>
              <a:defRPr sz="1300"/>
            </a:lvl7pPr>
            <a:lvl8pPr indent="0" lvl="7" marL="3657600" marR="0" rtl="0" algn="r">
              <a:buNone/>
              <a:defRPr sz="1300"/>
            </a:lvl8pPr>
            <a:lvl9pPr indent="0" lvl="8" marL="3657600" marR="0" rtl="0" algn="r">
              <a:buNone/>
              <a:defRPr sz="1300"/>
            </a:lvl9pPr>
          </a:lstStyle>
          <a:p>
            <a:pPr indent="0" lvl="0" marL="3657600" rtl="0" algn="r">
              <a:spcBef>
                <a:spcPts val="0"/>
              </a:spcBef>
              <a:spcAft>
                <a:spcPts val="0"/>
              </a:spcAft>
              <a:buNone/>
            </a:pPr>
            <a:fld id="{00000000-1234-1234-1234-123412341234}" type="slidenum">
              <a:rPr lang="en-US"/>
              <a:t>‹#›</a:t>
            </a:fld>
            <a:endParaRPr i="0" u="none" cap="none" strike="noStrik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87" name="Shape 187"/>
        <p:cNvGrpSpPr/>
        <p:nvPr/>
      </p:nvGrpSpPr>
      <p:grpSpPr>
        <a:xfrm>
          <a:off x="0" y="0"/>
          <a:ext cx="0" cy="0"/>
          <a:chOff x="0" y="0"/>
          <a:chExt cx="0" cy="0"/>
        </a:xfrm>
      </p:grpSpPr>
      <p:sp>
        <p:nvSpPr>
          <p:cNvPr id="188" name="Google Shape;188;p32"/>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9" name="Google Shape;189;p32"/>
          <p:cNvSpPr/>
          <p:nvPr>
            <p:ph idx="2" type="pic"/>
          </p:nvPr>
        </p:nvSpPr>
        <p:spPr>
          <a:xfrm>
            <a:off x="6205225" y="1128325"/>
            <a:ext cx="2627100" cy="2273100"/>
          </a:xfrm>
          <a:prstGeom prst="rect">
            <a:avLst/>
          </a:prstGeom>
          <a:noFill/>
          <a:ln>
            <a:noFill/>
          </a:ln>
        </p:spPr>
      </p:sp>
      <p:sp>
        <p:nvSpPr>
          <p:cNvPr id="190" name="Google Shape;190;p32"/>
          <p:cNvSpPr/>
          <p:nvPr>
            <p:ph idx="3" type="pic"/>
          </p:nvPr>
        </p:nvSpPr>
        <p:spPr>
          <a:xfrm>
            <a:off x="311725" y="1128325"/>
            <a:ext cx="2627100" cy="2273100"/>
          </a:xfrm>
          <a:prstGeom prst="rect">
            <a:avLst/>
          </a:prstGeom>
          <a:noFill/>
          <a:ln>
            <a:noFill/>
          </a:ln>
        </p:spPr>
      </p:sp>
      <p:sp>
        <p:nvSpPr>
          <p:cNvPr id="191" name="Google Shape;191;p32"/>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92" name="Google Shape;192;p32"/>
          <p:cNvSpPr/>
          <p:nvPr>
            <p:ph idx="5" type="pic"/>
          </p:nvPr>
        </p:nvSpPr>
        <p:spPr>
          <a:xfrm>
            <a:off x="3255250" y="1128325"/>
            <a:ext cx="2627100" cy="2273100"/>
          </a:xfrm>
          <a:prstGeom prst="rect">
            <a:avLst/>
          </a:prstGeom>
          <a:noFill/>
          <a:ln>
            <a:noFill/>
          </a:ln>
        </p:spPr>
      </p:sp>
      <p:sp>
        <p:nvSpPr>
          <p:cNvPr id="193" name="Google Shape;193;p32"/>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94" name="Google Shape;194;p3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195" name="Google Shape;195;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32"/>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97" name="Google Shape;197;p32"/>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98" name="Google Shape;198;p32"/>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8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99" name="Shape 199"/>
        <p:cNvGrpSpPr/>
        <p:nvPr/>
      </p:nvGrpSpPr>
      <p:grpSpPr>
        <a:xfrm>
          <a:off x="0" y="0"/>
          <a:ext cx="0" cy="0"/>
          <a:chOff x="0" y="0"/>
          <a:chExt cx="0" cy="0"/>
        </a:xfrm>
      </p:grpSpPr>
      <p:sp>
        <p:nvSpPr>
          <p:cNvPr id="200" name="Google Shape;200;p33"/>
          <p:cNvSpPr/>
          <p:nvPr>
            <p:ph idx="2" type="pic"/>
          </p:nvPr>
        </p:nvSpPr>
        <p:spPr>
          <a:xfrm>
            <a:off x="311700" y="445025"/>
            <a:ext cx="8520600" cy="4218300"/>
          </a:xfrm>
          <a:prstGeom prst="rect">
            <a:avLst/>
          </a:prstGeom>
          <a:noFill/>
          <a:ln>
            <a:noFill/>
          </a:ln>
        </p:spPr>
      </p:sp>
      <p:sp>
        <p:nvSpPr>
          <p:cNvPr id="201" name="Google Shape;201;p3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202" name="Shape 202"/>
        <p:cNvGrpSpPr/>
        <p:nvPr/>
      </p:nvGrpSpPr>
      <p:grpSpPr>
        <a:xfrm>
          <a:off x="0" y="0"/>
          <a:ext cx="0" cy="0"/>
          <a:chOff x="0" y="0"/>
          <a:chExt cx="0" cy="0"/>
        </a:xfrm>
      </p:grpSpPr>
      <p:sp>
        <p:nvSpPr>
          <p:cNvPr id="203" name="Google Shape;203;p3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204" name="Google Shape;204;p34"/>
          <p:cNvSpPr/>
          <p:nvPr>
            <p:ph idx="2" type="pic"/>
          </p:nvPr>
        </p:nvSpPr>
        <p:spPr>
          <a:xfrm>
            <a:off x="3389600" y="118913"/>
            <a:ext cx="1643700" cy="1535100"/>
          </a:xfrm>
          <a:prstGeom prst="rect">
            <a:avLst/>
          </a:prstGeom>
          <a:noFill/>
          <a:ln>
            <a:noFill/>
          </a:ln>
        </p:spPr>
      </p:sp>
      <p:sp>
        <p:nvSpPr>
          <p:cNvPr id="205" name="Google Shape;205;p34"/>
          <p:cNvSpPr/>
          <p:nvPr>
            <p:ph idx="3" type="pic"/>
          </p:nvPr>
        </p:nvSpPr>
        <p:spPr>
          <a:xfrm>
            <a:off x="5195935" y="118913"/>
            <a:ext cx="1643700" cy="1535100"/>
          </a:xfrm>
          <a:prstGeom prst="rect">
            <a:avLst/>
          </a:prstGeom>
          <a:noFill/>
          <a:ln>
            <a:noFill/>
          </a:ln>
        </p:spPr>
      </p:sp>
      <p:sp>
        <p:nvSpPr>
          <p:cNvPr id="206" name="Google Shape;206;p34"/>
          <p:cNvSpPr/>
          <p:nvPr>
            <p:ph idx="4" type="pic"/>
          </p:nvPr>
        </p:nvSpPr>
        <p:spPr>
          <a:xfrm>
            <a:off x="7002270" y="118913"/>
            <a:ext cx="1643700" cy="1535100"/>
          </a:xfrm>
          <a:prstGeom prst="rect">
            <a:avLst/>
          </a:prstGeom>
          <a:noFill/>
          <a:ln>
            <a:noFill/>
          </a:ln>
        </p:spPr>
      </p:sp>
      <p:sp>
        <p:nvSpPr>
          <p:cNvPr id="207" name="Google Shape;207;p34"/>
          <p:cNvSpPr/>
          <p:nvPr>
            <p:ph idx="5" type="pic"/>
          </p:nvPr>
        </p:nvSpPr>
        <p:spPr>
          <a:xfrm>
            <a:off x="3389588" y="1804212"/>
            <a:ext cx="1643700" cy="1535100"/>
          </a:xfrm>
          <a:prstGeom prst="rect">
            <a:avLst/>
          </a:prstGeom>
          <a:noFill/>
          <a:ln>
            <a:noFill/>
          </a:ln>
        </p:spPr>
      </p:sp>
      <p:sp>
        <p:nvSpPr>
          <p:cNvPr id="208" name="Google Shape;208;p34"/>
          <p:cNvSpPr/>
          <p:nvPr>
            <p:ph idx="6" type="pic"/>
          </p:nvPr>
        </p:nvSpPr>
        <p:spPr>
          <a:xfrm>
            <a:off x="5195922" y="1804212"/>
            <a:ext cx="1643700" cy="1535100"/>
          </a:xfrm>
          <a:prstGeom prst="rect">
            <a:avLst/>
          </a:prstGeom>
          <a:noFill/>
          <a:ln>
            <a:noFill/>
          </a:ln>
        </p:spPr>
      </p:sp>
      <p:sp>
        <p:nvSpPr>
          <p:cNvPr id="209" name="Google Shape;209;p34"/>
          <p:cNvSpPr/>
          <p:nvPr>
            <p:ph idx="7" type="pic"/>
          </p:nvPr>
        </p:nvSpPr>
        <p:spPr>
          <a:xfrm>
            <a:off x="7002257" y="1804212"/>
            <a:ext cx="1643700" cy="1535100"/>
          </a:xfrm>
          <a:prstGeom prst="rect">
            <a:avLst/>
          </a:prstGeom>
          <a:noFill/>
          <a:ln>
            <a:noFill/>
          </a:ln>
        </p:spPr>
      </p:sp>
      <p:sp>
        <p:nvSpPr>
          <p:cNvPr id="210" name="Google Shape;210;p34"/>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p34"/>
          <p:cNvSpPr/>
          <p:nvPr>
            <p:ph idx="8" type="pic"/>
          </p:nvPr>
        </p:nvSpPr>
        <p:spPr>
          <a:xfrm>
            <a:off x="3389588" y="3489487"/>
            <a:ext cx="1643700" cy="1535100"/>
          </a:xfrm>
          <a:prstGeom prst="rect">
            <a:avLst/>
          </a:prstGeom>
          <a:noFill/>
          <a:ln>
            <a:noFill/>
          </a:ln>
        </p:spPr>
      </p:sp>
      <p:sp>
        <p:nvSpPr>
          <p:cNvPr id="212" name="Google Shape;212;p34"/>
          <p:cNvSpPr/>
          <p:nvPr>
            <p:ph idx="9" type="pic"/>
          </p:nvPr>
        </p:nvSpPr>
        <p:spPr>
          <a:xfrm>
            <a:off x="5195922" y="3489487"/>
            <a:ext cx="1643700" cy="1535100"/>
          </a:xfrm>
          <a:prstGeom prst="rect">
            <a:avLst/>
          </a:prstGeom>
          <a:noFill/>
          <a:ln>
            <a:noFill/>
          </a:ln>
        </p:spPr>
      </p:sp>
      <p:sp>
        <p:nvSpPr>
          <p:cNvPr id="213" name="Google Shape;213;p34"/>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214" name="Shape 214"/>
        <p:cNvGrpSpPr/>
        <p:nvPr/>
      </p:nvGrpSpPr>
      <p:grpSpPr>
        <a:xfrm>
          <a:off x="0" y="0"/>
          <a:ext cx="0" cy="0"/>
          <a:chOff x="0" y="0"/>
          <a:chExt cx="0" cy="0"/>
        </a:xfrm>
      </p:grpSpPr>
      <p:sp>
        <p:nvSpPr>
          <p:cNvPr id="215" name="Google Shape;215;p35"/>
          <p:cNvSpPr txBox="1"/>
          <p:nvPr>
            <p:ph type="title"/>
          </p:nvPr>
        </p:nvSpPr>
        <p:spPr>
          <a:xfrm>
            <a:off x="80350" y="102275"/>
            <a:ext cx="8835000" cy="26292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Clr>
                <a:schemeClr val="lt1"/>
              </a:buClr>
              <a:buSzPts val="7200"/>
              <a:buFont typeface="Work Sans"/>
              <a:buNone/>
              <a:defRPr sz="7200">
                <a:solidFill>
                  <a:schemeClr val="lt1"/>
                </a:solidFill>
              </a:defRPr>
            </a:lvl2pPr>
            <a:lvl3pPr lvl="2">
              <a:lnSpc>
                <a:spcPct val="80000"/>
              </a:lnSpc>
              <a:spcBef>
                <a:spcPts val="0"/>
              </a:spcBef>
              <a:spcAft>
                <a:spcPts val="0"/>
              </a:spcAft>
              <a:buClr>
                <a:schemeClr val="lt1"/>
              </a:buClr>
              <a:buSzPts val="7200"/>
              <a:buFont typeface="Work Sans"/>
              <a:buNone/>
              <a:defRPr sz="7200">
                <a:solidFill>
                  <a:schemeClr val="lt1"/>
                </a:solidFill>
              </a:defRPr>
            </a:lvl3pPr>
            <a:lvl4pPr lvl="3">
              <a:lnSpc>
                <a:spcPct val="80000"/>
              </a:lnSpc>
              <a:spcBef>
                <a:spcPts val="0"/>
              </a:spcBef>
              <a:spcAft>
                <a:spcPts val="0"/>
              </a:spcAft>
              <a:buClr>
                <a:schemeClr val="lt1"/>
              </a:buClr>
              <a:buSzPts val="7200"/>
              <a:buFont typeface="Work Sans"/>
              <a:buNone/>
              <a:defRPr sz="7200">
                <a:solidFill>
                  <a:schemeClr val="lt1"/>
                </a:solidFill>
              </a:defRPr>
            </a:lvl4pPr>
            <a:lvl5pPr lvl="4">
              <a:lnSpc>
                <a:spcPct val="80000"/>
              </a:lnSpc>
              <a:spcBef>
                <a:spcPts val="0"/>
              </a:spcBef>
              <a:spcAft>
                <a:spcPts val="0"/>
              </a:spcAft>
              <a:buClr>
                <a:schemeClr val="lt1"/>
              </a:buClr>
              <a:buSzPts val="7200"/>
              <a:buFont typeface="Work Sans"/>
              <a:buNone/>
              <a:defRPr sz="7200">
                <a:solidFill>
                  <a:schemeClr val="lt1"/>
                </a:solidFill>
              </a:defRPr>
            </a:lvl5pPr>
            <a:lvl6pPr lvl="5">
              <a:lnSpc>
                <a:spcPct val="80000"/>
              </a:lnSpc>
              <a:spcBef>
                <a:spcPts val="0"/>
              </a:spcBef>
              <a:spcAft>
                <a:spcPts val="0"/>
              </a:spcAft>
              <a:buClr>
                <a:schemeClr val="lt1"/>
              </a:buClr>
              <a:buSzPts val="7200"/>
              <a:buFont typeface="Work Sans"/>
              <a:buNone/>
              <a:defRPr sz="7200">
                <a:solidFill>
                  <a:schemeClr val="lt1"/>
                </a:solidFill>
              </a:defRPr>
            </a:lvl6pPr>
            <a:lvl7pPr lvl="6">
              <a:lnSpc>
                <a:spcPct val="80000"/>
              </a:lnSpc>
              <a:spcBef>
                <a:spcPts val="0"/>
              </a:spcBef>
              <a:spcAft>
                <a:spcPts val="0"/>
              </a:spcAft>
              <a:buClr>
                <a:schemeClr val="lt1"/>
              </a:buClr>
              <a:buSzPts val="7200"/>
              <a:buFont typeface="Work Sans"/>
              <a:buNone/>
              <a:defRPr sz="7200">
                <a:solidFill>
                  <a:schemeClr val="lt1"/>
                </a:solidFill>
              </a:defRPr>
            </a:lvl7pPr>
            <a:lvl8pPr lvl="7">
              <a:lnSpc>
                <a:spcPct val="80000"/>
              </a:lnSpc>
              <a:spcBef>
                <a:spcPts val="0"/>
              </a:spcBef>
              <a:spcAft>
                <a:spcPts val="0"/>
              </a:spcAft>
              <a:buClr>
                <a:schemeClr val="lt1"/>
              </a:buClr>
              <a:buSzPts val="7200"/>
              <a:buFont typeface="Work Sans"/>
              <a:buNone/>
              <a:defRPr sz="7200">
                <a:solidFill>
                  <a:schemeClr val="lt1"/>
                </a:solidFill>
              </a:defRPr>
            </a:lvl8pPr>
            <a:lvl9pPr lvl="8">
              <a:lnSpc>
                <a:spcPct val="80000"/>
              </a:lnSpc>
              <a:spcBef>
                <a:spcPts val="0"/>
              </a:spcBef>
              <a:spcAft>
                <a:spcPts val="0"/>
              </a:spcAft>
              <a:buClr>
                <a:schemeClr val="lt1"/>
              </a:buClr>
              <a:buSzPts val="7200"/>
              <a:buFont typeface="Work Sans"/>
              <a:buNone/>
              <a:defRPr sz="7200">
                <a:solidFill>
                  <a:schemeClr val="lt1"/>
                </a:solidFill>
              </a:defRPr>
            </a:lvl9pPr>
          </a:lstStyle>
          <a:p/>
        </p:txBody>
      </p:sp>
      <p:sp>
        <p:nvSpPr>
          <p:cNvPr id="216" name="Google Shape;216;p35"/>
          <p:cNvSpPr/>
          <p:nvPr>
            <p:ph idx="2" type="pic"/>
          </p:nvPr>
        </p:nvSpPr>
        <p:spPr>
          <a:xfrm>
            <a:off x="0" y="2936025"/>
            <a:ext cx="9144000" cy="1344000"/>
          </a:xfrm>
          <a:prstGeom prst="rect">
            <a:avLst/>
          </a:prstGeom>
          <a:noFill/>
          <a:ln>
            <a:noFill/>
          </a:ln>
        </p:spPr>
      </p:sp>
      <p:sp>
        <p:nvSpPr>
          <p:cNvPr id="217" name="Google Shape;217;p35"/>
          <p:cNvSpPr txBox="1"/>
          <p:nvPr>
            <p:ph idx="1" type="subTitle"/>
          </p:nvPr>
        </p:nvSpPr>
        <p:spPr>
          <a:xfrm>
            <a:off x="135589" y="4400125"/>
            <a:ext cx="2137500" cy="449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800"/>
              <a:buFont typeface="Work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35"/>
          <p:cNvSpPr txBox="1"/>
          <p:nvPr>
            <p:ph idx="3" type="subTitle"/>
          </p:nvPr>
        </p:nvSpPr>
        <p:spPr>
          <a:xfrm>
            <a:off x="3100296" y="4400125"/>
            <a:ext cx="2137500" cy="4494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800"/>
              <a:buFont typeface="Work San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35"/>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rgbClr val="888888"/>
                </a:solidFill>
                <a:latin typeface="Barlow Semi Condensed Light"/>
                <a:ea typeface="Barlow Semi Condensed Light"/>
                <a:cs typeface="Barlow Semi Condensed Light"/>
                <a:sym typeface="Barlow Semi Condensed Light"/>
              </a:defRPr>
            </a:lvl1pPr>
            <a:lvl2pPr lvl="1" rtl="0">
              <a:buNone/>
              <a:defRPr sz="800">
                <a:solidFill>
                  <a:srgbClr val="888888"/>
                </a:solidFill>
                <a:latin typeface="Barlow Semi Condensed Light"/>
                <a:ea typeface="Barlow Semi Condensed Light"/>
                <a:cs typeface="Barlow Semi Condensed Light"/>
                <a:sym typeface="Barlow Semi Condensed Light"/>
              </a:defRPr>
            </a:lvl2pPr>
            <a:lvl3pPr lvl="2" rtl="0">
              <a:buNone/>
              <a:defRPr sz="800">
                <a:solidFill>
                  <a:srgbClr val="888888"/>
                </a:solidFill>
                <a:latin typeface="Barlow Semi Condensed Light"/>
                <a:ea typeface="Barlow Semi Condensed Light"/>
                <a:cs typeface="Barlow Semi Condensed Light"/>
                <a:sym typeface="Barlow Semi Condensed Light"/>
              </a:defRPr>
            </a:lvl3pPr>
            <a:lvl4pPr lvl="3" rtl="0">
              <a:buNone/>
              <a:defRPr sz="800">
                <a:solidFill>
                  <a:srgbClr val="888888"/>
                </a:solidFill>
                <a:latin typeface="Barlow Semi Condensed Light"/>
                <a:ea typeface="Barlow Semi Condensed Light"/>
                <a:cs typeface="Barlow Semi Condensed Light"/>
                <a:sym typeface="Barlow Semi Condensed Light"/>
              </a:defRPr>
            </a:lvl4pPr>
            <a:lvl5pPr lvl="4" rtl="0">
              <a:buNone/>
              <a:defRPr sz="800">
                <a:solidFill>
                  <a:srgbClr val="888888"/>
                </a:solidFill>
                <a:latin typeface="Barlow Semi Condensed Light"/>
                <a:ea typeface="Barlow Semi Condensed Light"/>
                <a:cs typeface="Barlow Semi Condensed Light"/>
                <a:sym typeface="Barlow Semi Condensed Light"/>
              </a:defRPr>
            </a:lvl5pPr>
            <a:lvl6pPr lvl="5" rtl="0">
              <a:buNone/>
              <a:defRPr sz="800">
                <a:solidFill>
                  <a:srgbClr val="888888"/>
                </a:solidFill>
                <a:latin typeface="Barlow Semi Condensed Light"/>
                <a:ea typeface="Barlow Semi Condensed Light"/>
                <a:cs typeface="Barlow Semi Condensed Light"/>
                <a:sym typeface="Barlow Semi Condensed Light"/>
              </a:defRPr>
            </a:lvl6pPr>
            <a:lvl7pPr lvl="6" rtl="0">
              <a:buNone/>
              <a:defRPr sz="800">
                <a:solidFill>
                  <a:srgbClr val="888888"/>
                </a:solidFill>
                <a:latin typeface="Barlow Semi Condensed Light"/>
                <a:ea typeface="Barlow Semi Condensed Light"/>
                <a:cs typeface="Barlow Semi Condensed Light"/>
                <a:sym typeface="Barlow Semi Condensed Light"/>
              </a:defRPr>
            </a:lvl7pPr>
            <a:lvl8pPr lvl="7" rtl="0">
              <a:buNone/>
              <a:defRPr sz="800">
                <a:solidFill>
                  <a:srgbClr val="888888"/>
                </a:solidFill>
                <a:latin typeface="Barlow Semi Condensed Light"/>
                <a:ea typeface="Barlow Semi Condensed Light"/>
                <a:cs typeface="Barlow Semi Condensed Light"/>
                <a:sym typeface="Barlow Semi Condensed Light"/>
              </a:defRPr>
            </a:lvl8pPr>
            <a:lvl9pPr lvl="8" rtl="0">
              <a:buNone/>
              <a:defRPr sz="800">
                <a:solidFill>
                  <a:srgbClr val="888888"/>
                </a:solidFill>
                <a:latin typeface="Barlow Semi Condensed Light"/>
                <a:ea typeface="Barlow Semi Condensed Light"/>
                <a:cs typeface="Barlow Semi Condensed Light"/>
                <a:sym typeface="Barlow Semi Condensed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p:cSld name="CUSTOM_1">
    <p:spTree>
      <p:nvGrpSpPr>
        <p:cNvPr id="220" name="Shape 220"/>
        <p:cNvGrpSpPr/>
        <p:nvPr/>
      </p:nvGrpSpPr>
      <p:grpSpPr>
        <a:xfrm>
          <a:off x="0" y="0"/>
          <a:ext cx="0" cy="0"/>
          <a:chOff x="0" y="0"/>
          <a:chExt cx="0" cy="0"/>
        </a:xfrm>
      </p:grpSpPr>
      <p:pic>
        <p:nvPicPr>
          <p:cNvPr descr="Abstract background." id="221" name="Google Shape;221;p36"/>
          <p:cNvPicPr preferRelativeResize="0"/>
          <p:nvPr/>
        </p:nvPicPr>
        <p:blipFill>
          <a:blip r:embed="rId2">
            <a:alphaModFix amt="80000"/>
          </a:blip>
          <a:stretch>
            <a:fillRect/>
          </a:stretch>
        </p:blipFill>
        <p:spPr>
          <a:xfrm rot="10800000">
            <a:off x="0" y="0"/>
            <a:ext cx="9144000" cy="5143500"/>
          </a:xfrm>
          <a:prstGeom prst="rect">
            <a:avLst/>
          </a:prstGeom>
          <a:noFill/>
          <a:ln>
            <a:noFill/>
          </a:ln>
        </p:spPr>
      </p:pic>
      <p:sp>
        <p:nvSpPr>
          <p:cNvPr id="222" name="Google Shape;222;p36"/>
          <p:cNvSpPr/>
          <p:nvPr>
            <p:ph idx="2" type="pic"/>
          </p:nvPr>
        </p:nvSpPr>
        <p:spPr>
          <a:xfrm>
            <a:off x="4634650" y="7375"/>
            <a:ext cx="4509300" cy="5143500"/>
          </a:xfrm>
          <a:prstGeom prst="rect">
            <a:avLst/>
          </a:prstGeom>
          <a:noFill/>
          <a:ln>
            <a:noFill/>
          </a:ln>
        </p:spPr>
      </p:sp>
      <p:sp>
        <p:nvSpPr>
          <p:cNvPr id="223" name="Google Shape;223;p36"/>
          <p:cNvSpPr txBox="1"/>
          <p:nvPr>
            <p:ph type="title"/>
          </p:nvPr>
        </p:nvSpPr>
        <p:spPr>
          <a:xfrm>
            <a:off x="118775" y="390949"/>
            <a:ext cx="4395900" cy="210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4" name="Google Shape;224;p36"/>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25" name="Google Shape;225;p36"/>
          <p:cNvSpPr txBox="1"/>
          <p:nvPr>
            <p:ph idx="3" type="body"/>
          </p:nvPr>
        </p:nvSpPr>
        <p:spPr>
          <a:xfrm>
            <a:off x="120975" y="3104000"/>
            <a:ext cx="4395900" cy="1752600"/>
          </a:xfrm>
          <a:prstGeom prst="rect">
            <a:avLst/>
          </a:prstGeom>
        </p:spPr>
        <p:txBody>
          <a:bodyPr anchorCtr="0" anchor="b" bIns="91425" lIns="91425" spcFirstLastPara="1" rIns="91425" wrap="square" tIns="91425">
            <a:noAutofit/>
          </a:bodyPr>
          <a:lstStyle>
            <a:lvl1pPr indent="-317500" lvl="0" marL="457200">
              <a:spcBef>
                <a:spcPts val="0"/>
              </a:spcBef>
              <a:spcAft>
                <a:spcPts val="0"/>
              </a:spcAft>
              <a:buClr>
                <a:schemeClr val="lt1"/>
              </a:buClr>
              <a:buSzPts val="1400"/>
              <a:buFont typeface="Work Sans"/>
              <a:buChar char="●"/>
              <a:defRPr/>
            </a:lvl1pPr>
            <a:lvl2pPr indent="-317500" lvl="1" marL="914400">
              <a:spcBef>
                <a:spcPts val="0"/>
              </a:spcBef>
              <a:spcAft>
                <a:spcPts val="0"/>
              </a:spcAft>
              <a:buClr>
                <a:schemeClr val="lt1"/>
              </a:buClr>
              <a:buSzPts val="1400"/>
              <a:buFont typeface="Work Sans"/>
              <a:buChar char="○"/>
              <a:defRPr/>
            </a:lvl2pPr>
            <a:lvl3pPr indent="-317500" lvl="2" marL="1371600">
              <a:spcBef>
                <a:spcPts val="0"/>
              </a:spcBef>
              <a:spcAft>
                <a:spcPts val="0"/>
              </a:spcAft>
              <a:buClr>
                <a:schemeClr val="lt1"/>
              </a:buClr>
              <a:buSzPts val="1400"/>
              <a:buFont typeface="Work Sans"/>
              <a:buChar char="■"/>
              <a:defRPr/>
            </a:lvl3pPr>
            <a:lvl4pPr indent="-317500" lvl="3" marL="1828800">
              <a:spcBef>
                <a:spcPts val="0"/>
              </a:spcBef>
              <a:spcAft>
                <a:spcPts val="0"/>
              </a:spcAft>
              <a:buClr>
                <a:schemeClr val="lt1"/>
              </a:buClr>
              <a:buSzPts val="1400"/>
              <a:buFont typeface="Work Sans"/>
              <a:buChar char="●"/>
              <a:defRPr/>
            </a:lvl4pPr>
            <a:lvl5pPr indent="-317500" lvl="4" marL="2286000">
              <a:spcBef>
                <a:spcPts val="0"/>
              </a:spcBef>
              <a:spcAft>
                <a:spcPts val="0"/>
              </a:spcAft>
              <a:buClr>
                <a:schemeClr val="lt1"/>
              </a:buClr>
              <a:buSzPts val="1400"/>
              <a:buFont typeface="Work Sans"/>
              <a:buChar char="○"/>
              <a:defRPr/>
            </a:lvl5pPr>
            <a:lvl6pPr indent="-317500" lvl="5" marL="2743200">
              <a:spcBef>
                <a:spcPts val="0"/>
              </a:spcBef>
              <a:spcAft>
                <a:spcPts val="0"/>
              </a:spcAft>
              <a:buClr>
                <a:schemeClr val="lt1"/>
              </a:buClr>
              <a:buSzPts val="1400"/>
              <a:buFont typeface="Work Sans"/>
              <a:buChar char="■"/>
              <a:defRPr/>
            </a:lvl6pPr>
            <a:lvl7pPr indent="-317500" lvl="6" marL="3200400">
              <a:spcBef>
                <a:spcPts val="0"/>
              </a:spcBef>
              <a:spcAft>
                <a:spcPts val="0"/>
              </a:spcAft>
              <a:buClr>
                <a:schemeClr val="lt1"/>
              </a:buClr>
              <a:buSzPts val="1400"/>
              <a:buFont typeface="Work Sans"/>
              <a:buChar char="●"/>
              <a:defRPr/>
            </a:lvl7pPr>
            <a:lvl8pPr indent="-317500" lvl="7" marL="3657600">
              <a:spcBef>
                <a:spcPts val="0"/>
              </a:spcBef>
              <a:spcAft>
                <a:spcPts val="0"/>
              </a:spcAft>
              <a:buClr>
                <a:schemeClr val="lt1"/>
              </a:buClr>
              <a:buSzPts val="1400"/>
              <a:buFont typeface="Work Sans"/>
              <a:buChar char="○"/>
              <a:defRPr/>
            </a:lvl8pPr>
            <a:lvl9pPr indent="-317500" lvl="8" marL="4114800">
              <a:spcBef>
                <a:spcPts val="0"/>
              </a:spcBef>
              <a:spcAft>
                <a:spcPts val="0"/>
              </a:spcAft>
              <a:buClr>
                <a:schemeClr val="lt1"/>
              </a:buClr>
              <a:buSzPts val="1400"/>
              <a:buFont typeface="Work Sans"/>
              <a:buChar char="■"/>
              <a:defRPr/>
            </a:lvl9pPr>
          </a:lstStyle>
          <a:p/>
        </p:txBody>
      </p:sp>
      <p:sp>
        <p:nvSpPr>
          <p:cNvPr id="226" name="Google Shape;226;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latin typeface="Barlow Semi Condensed"/>
                <a:ea typeface="Barlow Semi Condensed"/>
                <a:cs typeface="Barlow Semi Condensed"/>
                <a:sym typeface="Barlow Semi Condensed"/>
              </a:defRPr>
            </a:lvl1pPr>
            <a:lvl2pPr lvl="1">
              <a:buNone/>
              <a:defRPr>
                <a:solidFill>
                  <a:srgbClr val="000000"/>
                </a:solidFill>
                <a:latin typeface="Barlow Semi Condensed"/>
                <a:ea typeface="Barlow Semi Condensed"/>
                <a:cs typeface="Barlow Semi Condensed"/>
                <a:sym typeface="Barlow Semi Condensed"/>
              </a:defRPr>
            </a:lvl2pPr>
            <a:lvl3pPr lvl="2">
              <a:buNone/>
              <a:defRPr>
                <a:solidFill>
                  <a:srgbClr val="000000"/>
                </a:solidFill>
                <a:latin typeface="Barlow Semi Condensed"/>
                <a:ea typeface="Barlow Semi Condensed"/>
                <a:cs typeface="Barlow Semi Condensed"/>
                <a:sym typeface="Barlow Semi Condensed"/>
              </a:defRPr>
            </a:lvl3pPr>
            <a:lvl4pPr lvl="3">
              <a:buNone/>
              <a:defRPr>
                <a:solidFill>
                  <a:srgbClr val="000000"/>
                </a:solidFill>
                <a:latin typeface="Barlow Semi Condensed"/>
                <a:ea typeface="Barlow Semi Condensed"/>
                <a:cs typeface="Barlow Semi Condensed"/>
                <a:sym typeface="Barlow Semi Condensed"/>
              </a:defRPr>
            </a:lvl4pPr>
            <a:lvl5pPr lvl="4">
              <a:buNone/>
              <a:defRPr>
                <a:solidFill>
                  <a:srgbClr val="000000"/>
                </a:solidFill>
                <a:latin typeface="Barlow Semi Condensed"/>
                <a:ea typeface="Barlow Semi Condensed"/>
                <a:cs typeface="Barlow Semi Condensed"/>
                <a:sym typeface="Barlow Semi Condensed"/>
              </a:defRPr>
            </a:lvl5pPr>
            <a:lvl6pPr lvl="5">
              <a:buNone/>
              <a:defRPr>
                <a:solidFill>
                  <a:srgbClr val="000000"/>
                </a:solidFill>
                <a:latin typeface="Barlow Semi Condensed"/>
                <a:ea typeface="Barlow Semi Condensed"/>
                <a:cs typeface="Barlow Semi Condensed"/>
                <a:sym typeface="Barlow Semi Condensed"/>
              </a:defRPr>
            </a:lvl6pPr>
            <a:lvl7pPr lvl="6">
              <a:buNone/>
              <a:defRPr>
                <a:solidFill>
                  <a:srgbClr val="000000"/>
                </a:solidFill>
                <a:latin typeface="Barlow Semi Condensed"/>
                <a:ea typeface="Barlow Semi Condensed"/>
                <a:cs typeface="Barlow Semi Condensed"/>
                <a:sym typeface="Barlow Semi Condensed"/>
              </a:defRPr>
            </a:lvl7pPr>
            <a:lvl8pPr lvl="7">
              <a:buNone/>
              <a:defRPr>
                <a:solidFill>
                  <a:srgbClr val="000000"/>
                </a:solidFill>
                <a:latin typeface="Barlow Semi Condensed"/>
                <a:ea typeface="Barlow Semi Condensed"/>
                <a:cs typeface="Barlow Semi Condensed"/>
                <a:sym typeface="Barlow Semi Condensed"/>
              </a:defRPr>
            </a:lvl8pPr>
            <a:lvl9pPr lvl="8">
              <a:buNone/>
              <a:defRPr>
                <a:solidFill>
                  <a:srgbClr val="000000"/>
                </a:solidFill>
                <a:latin typeface="Barlow Semi Condensed"/>
                <a:ea typeface="Barlow Semi Condensed"/>
                <a:cs typeface="Barlow Semi Condensed"/>
                <a:sym typeface="Barlow Semi Condense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2">
  <p:cSld name="CUSTOM_2">
    <p:spTree>
      <p:nvGrpSpPr>
        <p:cNvPr id="227" name="Shape 227"/>
        <p:cNvGrpSpPr/>
        <p:nvPr/>
      </p:nvGrpSpPr>
      <p:grpSpPr>
        <a:xfrm>
          <a:off x="0" y="0"/>
          <a:ext cx="0" cy="0"/>
          <a:chOff x="0" y="0"/>
          <a:chExt cx="0" cy="0"/>
        </a:xfrm>
      </p:grpSpPr>
      <p:pic>
        <p:nvPicPr>
          <p:cNvPr descr="Abstract background." id="228" name="Google Shape;228;p37"/>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229" name="Google Shape;229;p37"/>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230" name="Google Shape;230;p37"/>
          <p:cNvSpPr/>
          <p:nvPr>
            <p:ph idx="2" type="pic"/>
          </p:nvPr>
        </p:nvSpPr>
        <p:spPr>
          <a:xfrm>
            <a:off x="0" y="3520300"/>
            <a:ext cx="9144000" cy="1623300"/>
          </a:xfrm>
          <a:prstGeom prst="rect">
            <a:avLst/>
          </a:prstGeom>
          <a:noFill/>
          <a:ln>
            <a:noFill/>
          </a:ln>
        </p:spPr>
      </p:sp>
      <p:sp>
        <p:nvSpPr>
          <p:cNvPr id="231" name="Google Shape;231;p37"/>
          <p:cNvSpPr txBox="1"/>
          <p:nvPr>
            <p:ph type="title"/>
          </p:nvPr>
        </p:nvSpPr>
        <p:spPr>
          <a:xfrm>
            <a:off x="3812425" y="686469"/>
            <a:ext cx="5103000" cy="2651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232" name="Google Shape;232;p37"/>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33" name="Google Shape;233;p37"/>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a:buNone/>
              <a:defRPr sz="800">
                <a:solidFill>
                  <a:schemeClr val="lt1"/>
                </a:solidFill>
              </a:defRPr>
            </a:lvl1pPr>
            <a:lvl2pPr lvl="1">
              <a:buNone/>
              <a:defRPr sz="800">
                <a:solidFill>
                  <a:schemeClr val="lt1"/>
                </a:solidFill>
              </a:defRPr>
            </a:lvl2pPr>
            <a:lvl3pPr lvl="2">
              <a:buNone/>
              <a:defRPr sz="800">
                <a:solidFill>
                  <a:schemeClr val="lt1"/>
                </a:solidFill>
              </a:defRPr>
            </a:lvl3pPr>
            <a:lvl4pPr lvl="3">
              <a:buNone/>
              <a:defRPr sz="800">
                <a:solidFill>
                  <a:schemeClr val="lt1"/>
                </a:solidFill>
              </a:defRPr>
            </a:lvl4pPr>
            <a:lvl5pPr lvl="4">
              <a:buNone/>
              <a:defRPr sz="800">
                <a:solidFill>
                  <a:schemeClr val="lt1"/>
                </a:solidFill>
              </a:defRPr>
            </a:lvl5pPr>
            <a:lvl6pPr lvl="5">
              <a:buNone/>
              <a:defRPr sz="800">
                <a:solidFill>
                  <a:schemeClr val="lt1"/>
                </a:solidFill>
              </a:defRPr>
            </a:lvl6pPr>
            <a:lvl7pPr lvl="6">
              <a:buNone/>
              <a:defRPr sz="800">
                <a:solidFill>
                  <a:schemeClr val="lt1"/>
                </a:solidFill>
              </a:defRPr>
            </a:lvl7pPr>
            <a:lvl8pPr lvl="7">
              <a:buNone/>
              <a:defRPr sz="800">
                <a:solidFill>
                  <a:schemeClr val="lt1"/>
                </a:solidFill>
              </a:defRPr>
            </a:lvl8pPr>
            <a:lvl9pPr lvl="8">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List">
  <p:cSld name="CUSTOM_2_1">
    <p:spTree>
      <p:nvGrpSpPr>
        <p:cNvPr id="234" name="Shape 234"/>
        <p:cNvGrpSpPr/>
        <p:nvPr/>
      </p:nvGrpSpPr>
      <p:grpSpPr>
        <a:xfrm>
          <a:off x="0" y="0"/>
          <a:ext cx="0" cy="0"/>
          <a:chOff x="0" y="0"/>
          <a:chExt cx="0" cy="0"/>
        </a:xfrm>
      </p:grpSpPr>
      <p:pic>
        <p:nvPicPr>
          <p:cNvPr descr="Abstract background." id="235" name="Google Shape;235;p38"/>
          <p:cNvPicPr preferRelativeResize="0"/>
          <p:nvPr/>
        </p:nvPicPr>
        <p:blipFill>
          <a:blip r:embed="rId2">
            <a:alphaModFix amt="85000"/>
          </a:blip>
          <a:stretch>
            <a:fillRect/>
          </a:stretch>
        </p:blipFill>
        <p:spPr>
          <a:xfrm>
            <a:off x="34" y="0"/>
            <a:ext cx="9143933" cy="5143500"/>
          </a:xfrm>
          <a:prstGeom prst="rect">
            <a:avLst/>
          </a:prstGeom>
          <a:noFill/>
          <a:ln>
            <a:noFill/>
          </a:ln>
        </p:spPr>
      </p:pic>
      <p:sp>
        <p:nvSpPr>
          <p:cNvPr id="236" name="Google Shape;236;p38"/>
          <p:cNvSpPr/>
          <p:nvPr>
            <p:ph idx="2" type="pic"/>
          </p:nvPr>
        </p:nvSpPr>
        <p:spPr>
          <a:xfrm>
            <a:off x="367725" y="2396400"/>
            <a:ext cx="230400" cy="230400"/>
          </a:xfrm>
          <a:prstGeom prst="ellipse">
            <a:avLst/>
          </a:prstGeom>
          <a:noFill/>
          <a:ln>
            <a:noFill/>
          </a:ln>
        </p:spPr>
      </p:sp>
      <p:sp>
        <p:nvSpPr>
          <p:cNvPr id="237" name="Google Shape;237;p38"/>
          <p:cNvSpPr/>
          <p:nvPr>
            <p:ph idx="3" type="pic"/>
          </p:nvPr>
        </p:nvSpPr>
        <p:spPr>
          <a:xfrm>
            <a:off x="2375900" y="2396400"/>
            <a:ext cx="230400" cy="230400"/>
          </a:xfrm>
          <a:prstGeom prst="ellipse">
            <a:avLst/>
          </a:prstGeom>
          <a:noFill/>
          <a:ln>
            <a:noFill/>
          </a:ln>
        </p:spPr>
      </p:sp>
      <p:sp>
        <p:nvSpPr>
          <p:cNvPr id="238" name="Google Shape;238;p38"/>
          <p:cNvSpPr/>
          <p:nvPr>
            <p:ph idx="4" type="pic"/>
          </p:nvPr>
        </p:nvSpPr>
        <p:spPr>
          <a:xfrm>
            <a:off x="4510975" y="2396400"/>
            <a:ext cx="230400" cy="230400"/>
          </a:xfrm>
          <a:prstGeom prst="ellipse">
            <a:avLst/>
          </a:prstGeom>
          <a:noFill/>
          <a:ln>
            <a:noFill/>
          </a:ln>
        </p:spPr>
      </p:sp>
      <p:sp>
        <p:nvSpPr>
          <p:cNvPr id="239" name="Google Shape;239;p38"/>
          <p:cNvSpPr/>
          <p:nvPr>
            <p:ph idx="5" type="pic"/>
          </p:nvPr>
        </p:nvSpPr>
        <p:spPr>
          <a:xfrm>
            <a:off x="6646050" y="2396400"/>
            <a:ext cx="230400" cy="230400"/>
          </a:xfrm>
          <a:prstGeom prst="ellipse">
            <a:avLst/>
          </a:prstGeom>
          <a:noFill/>
          <a:ln>
            <a:noFill/>
          </a:ln>
        </p:spPr>
      </p:sp>
      <p:sp>
        <p:nvSpPr>
          <p:cNvPr id="240" name="Google Shape;240;p38"/>
          <p:cNvSpPr txBox="1"/>
          <p:nvPr>
            <p:ph idx="1" type="subTitle"/>
          </p:nvPr>
        </p:nvSpPr>
        <p:spPr>
          <a:xfrm>
            <a:off x="242125"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38"/>
          <p:cNvSpPr txBox="1"/>
          <p:nvPr>
            <p:ph type="title"/>
          </p:nvPr>
        </p:nvSpPr>
        <p:spPr>
          <a:xfrm>
            <a:off x="240129" y="1008800"/>
            <a:ext cx="2852100" cy="796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Font typeface="Work Sans"/>
              <a:buNone/>
              <a:defRPr sz="1800"/>
            </a:lvl1pPr>
            <a:lvl2pPr lvl="1">
              <a:spcBef>
                <a:spcPts val="0"/>
              </a:spcBef>
              <a:spcAft>
                <a:spcPts val="0"/>
              </a:spcAft>
              <a:buClr>
                <a:schemeClr val="lt1"/>
              </a:buClr>
              <a:buSzPts val="1800"/>
              <a:buFont typeface="Work Sans"/>
              <a:buNone/>
              <a:defRPr sz="1800">
                <a:solidFill>
                  <a:schemeClr val="lt1"/>
                </a:solidFill>
              </a:defRPr>
            </a:lvl2pPr>
            <a:lvl3pPr lvl="2">
              <a:spcBef>
                <a:spcPts val="0"/>
              </a:spcBef>
              <a:spcAft>
                <a:spcPts val="0"/>
              </a:spcAft>
              <a:buClr>
                <a:schemeClr val="lt1"/>
              </a:buClr>
              <a:buSzPts val="1800"/>
              <a:buFont typeface="Work Sans"/>
              <a:buNone/>
              <a:defRPr sz="1800">
                <a:solidFill>
                  <a:schemeClr val="lt1"/>
                </a:solidFill>
              </a:defRPr>
            </a:lvl3pPr>
            <a:lvl4pPr lvl="3">
              <a:spcBef>
                <a:spcPts val="0"/>
              </a:spcBef>
              <a:spcAft>
                <a:spcPts val="0"/>
              </a:spcAft>
              <a:buClr>
                <a:schemeClr val="lt1"/>
              </a:buClr>
              <a:buSzPts val="1800"/>
              <a:buFont typeface="Work Sans"/>
              <a:buNone/>
              <a:defRPr sz="1800">
                <a:solidFill>
                  <a:schemeClr val="lt1"/>
                </a:solidFill>
              </a:defRPr>
            </a:lvl4pPr>
            <a:lvl5pPr lvl="4">
              <a:spcBef>
                <a:spcPts val="0"/>
              </a:spcBef>
              <a:spcAft>
                <a:spcPts val="0"/>
              </a:spcAft>
              <a:buClr>
                <a:schemeClr val="lt1"/>
              </a:buClr>
              <a:buSzPts val="1800"/>
              <a:buFont typeface="Work Sans"/>
              <a:buNone/>
              <a:defRPr sz="1800">
                <a:solidFill>
                  <a:schemeClr val="lt1"/>
                </a:solidFill>
              </a:defRPr>
            </a:lvl5pPr>
            <a:lvl6pPr lvl="5">
              <a:spcBef>
                <a:spcPts val="0"/>
              </a:spcBef>
              <a:spcAft>
                <a:spcPts val="0"/>
              </a:spcAft>
              <a:buClr>
                <a:schemeClr val="lt1"/>
              </a:buClr>
              <a:buSzPts val="1800"/>
              <a:buFont typeface="Work Sans"/>
              <a:buNone/>
              <a:defRPr sz="1800">
                <a:solidFill>
                  <a:schemeClr val="lt1"/>
                </a:solidFill>
              </a:defRPr>
            </a:lvl6pPr>
            <a:lvl7pPr lvl="6">
              <a:spcBef>
                <a:spcPts val="0"/>
              </a:spcBef>
              <a:spcAft>
                <a:spcPts val="0"/>
              </a:spcAft>
              <a:buClr>
                <a:schemeClr val="lt1"/>
              </a:buClr>
              <a:buSzPts val="1800"/>
              <a:buFont typeface="Work Sans"/>
              <a:buNone/>
              <a:defRPr sz="1800">
                <a:solidFill>
                  <a:schemeClr val="lt1"/>
                </a:solidFill>
              </a:defRPr>
            </a:lvl7pPr>
            <a:lvl8pPr lvl="7">
              <a:spcBef>
                <a:spcPts val="0"/>
              </a:spcBef>
              <a:spcAft>
                <a:spcPts val="0"/>
              </a:spcAft>
              <a:buClr>
                <a:schemeClr val="lt1"/>
              </a:buClr>
              <a:buSzPts val="1800"/>
              <a:buFont typeface="Work Sans"/>
              <a:buNone/>
              <a:defRPr sz="1800">
                <a:solidFill>
                  <a:schemeClr val="lt1"/>
                </a:solidFill>
              </a:defRPr>
            </a:lvl8pPr>
            <a:lvl9pPr lvl="8">
              <a:spcBef>
                <a:spcPts val="0"/>
              </a:spcBef>
              <a:spcAft>
                <a:spcPts val="0"/>
              </a:spcAft>
              <a:buClr>
                <a:schemeClr val="lt1"/>
              </a:buClr>
              <a:buSzPts val="1800"/>
              <a:buFont typeface="Work Sans"/>
              <a:buNone/>
              <a:defRPr sz="1800">
                <a:solidFill>
                  <a:schemeClr val="lt1"/>
                </a:solidFill>
              </a:defRPr>
            </a:lvl9pPr>
          </a:lstStyle>
          <a:p/>
        </p:txBody>
      </p:sp>
      <p:sp>
        <p:nvSpPr>
          <p:cNvPr id="242" name="Google Shape;242;p38"/>
          <p:cNvSpPr txBox="1"/>
          <p:nvPr>
            <p:ph idx="6"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43" name="Google Shape;243;p38"/>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cxnSp>
        <p:nvCxnSpPr>
          <p:cNvPr id="244" name="Google Shape;244;p38"/>
          <p:cNvCxnSpPr>
            <a:stCxn id="245" idx="6"/>
            <a:endCxn id="246" idx="2"/>
          </p:cNvCxnSpPr>
          <p:nvPr/>
        </p:nvCxnSpPr>
        <p:spPr>
          <a:xfrm>
            <a:off x="598113" y="2512750"/>
            <a:ext cx="1777800" cy="0"/>
          </a:xfrm>
          <a:prstGeom prst="straightConnector1">
            <a:avLst/>
          </a:prstGeom>
          <a:noFill/>
          <a:ln cap="flat" cmpd="sng" w="19050">
            <a:solidFill>
              <a:schemeClr val="lt1"/>
            </a:solidFill>
            <a:prstDash val="solid"/>
            <a:round/>
            <a:headEnd len="med" w="med" type="none"/>
            <a:tailEnd len="med" w="med" type="none"/>
          </a:ln>
        </p:spPr>
      </p:cxnSp>
      <p:sp>
        <p:nvSpPr>
          <p:cNvPr id="245" name="Google Shape;245;p38"/>
          <p:cNvSpPr/>
          <p:nvPr/>
        </p:nvSpPr>
        <p:spPr>
          <a:xfrm>
            <a:off x="367713"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8"/>
          <p:cNvSpPr/>
          <p:nvPr/>
        </p:nvSpPr>
        <p:spPr>
          <a:xfrm>
            <a:off x="2375888"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8"/>
          <p:cNvSpPr/>
          <p:nvPr/>
        </p:nvSpPr>
        <p:spPr>
          <a:xfrm>
            <a:off x="4510963"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8"/>
          <p:cNvSpPr/>
          <p:nvPr/>
        </p:nvSpPr>
        <p:spPr>
          <a:xfrm>
            <a:off x="6646038" y="2397550"/>
            <a:ext cx="230400" cy="2304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9" name="Google Shape;249;p38"/>
          <p:cNvCxnSpPr>
            <a:stCxn id="250" idx="3"/>
          </p:cNvCxnSpPr>
          <p:nvPr/>
        </p:nvCxnSpPr>
        <p:spPr>
          <a:xfrm>
            <a:off x="2606289" y="2511600"/>
            <a:ext cx="1904700" cy="1200"/>
          </a:xfrm>
          <a:prstGeom prst="straightConnector1">
            <a:avLst/>
          </a:prstGeom>
          <a:noFill/>
          <a:ln cap="flat" cmpd="sng" w="19050">
            <a:solidFill>
              <a:schemeClr val="lt1"/>
            </a:solidFill>
            <a:prstDash val="solid"/>
            <a:round/>
            <a:headEnd len="med" w="med" type="none"/>
            <a:tailEnd len="med" w="med" type="none"/>
          </a:ln>
        </p:spPr>
      </p:cxnSp>
      <p:cxnSp>
        <p:nvCxnSpPr>
          <p:cNvPr id="251" name="Google Shape;251;p38"/>
          <p:cNvCxnSpPr>
            <a:endCxn id="252" idx="1"/>
          </p:cNvCxnSpPr>
          <p:nvPr/>
        </p:nvCxnSpPr>
        <p:spPr>
          <a:xfrm>
            <a:off x="4741339" y="2511600"/>
            <a:ext cx="1904700" cy="0"/>
          </a:xfrm>
          <a:prstGeom prst="straightConnector1">
            <a:avLst/>
          </a:prstGeom>
          <a:noFill/>
          <a:ln cap="flat" cmpd="sng" w="19050">
            <a:solidFill>
              <a:schemeClr val="lt1"/>
            </a:solidFill>
            <a:prstDash val="solid"/>
            <a:round/>
            <a:headEnd len="med" w="med" type="none"/>
            <a:tailEnd len="med" w="med" type="none"/>
          </a:ln>
        </p:spPr>
      </p:cxnSp>
      <p:cxnSp>
        <p:nvCxnSpPr>
          <p:cNvPr id="253" name="Google Shape;253;p38"/>
          <p:cNvCxnSpPr>
            <a:stCxn id="239" idx="6"/>
          </p:cNvCxnSpPr>
          <p:nvPr/>
        </p:nvCxnSpPr>
        <p:spPr>
          <a:xfrm>
            <a:off x="6876450" y="2511600"/>
            <a:ext cx="2267700" cy="0"/>
          </a:xfrm>
          <a:prstGeom prst="straightConnector1">
            <a:avLst/>
          </a:prstGeom>
          <a:noFill/>
          <a:ln cap="flat" cmpd="sng" w="19050">
            <a:solidFill>
              <a:schemeClr val="lt1"/>
            </a:solidFill>
            <a:prstDash val="solid"/>
            <a:round/>
            <a:headEnd len="med" w="med" type="none"/>
            <a:tailEnd len="med" w="med" type="none"/>
          </a:ln>
        </p:spPr>
      </p:cxnSp>
      <p:sp>
        <p:nvSpPr>
          <p:cNvPr id="254" name="Google Shape;254;p38"/>
          <p:cNvSpPr txBox="1"/>
          <p:nvPr>
            <p:ph idx="7" type="body"/>
          </p:nvPr>
        </p:nvSpPr>
        <p:spPr>
          <a:xfrm>
            <a:off x="242125"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255" name="Google Shape;255;p38"/>
          <p:cNvSpPr txBox="1"/>
          <p:nvPr>
            <p:ph idx="8" type="subTitle"/>
          </p:nvPr>
        </p:nvSpPr>
        <p:spPr>
          <a:xfrm>
            <a:off x="2371200"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38"/>
          <p:cNvSpPr txBox="1"/>
          <p:nvPr>
            <p:ph idx="9" type="body"/>
          </p:nvPr>
        </p:nvSpPr>
        <p:spPr>
          <a:xfrm>
            <a:off x="2371200"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257" name="Google Shape;257;p38"/>
          <p:cNvSpPr txBox="1"/>
          <p:nvPr>
            <p:ph idx="13" type="subTitle"/>
          </p:nvPr>
        </p:nvSpPr>
        <p:spPr>
          <a:xfrm>
            <a:off x="4514725"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 name="Google Shape;258;p38"/>
          <p:cNvSpPr txBox="1"/>
          <p:nvPr>
            <p:ph idx="14" type="body"/>
          </p:nvPr>
        </p:nvSpPr>
        <p:spPr>
          <a:xfrm>
            <a:off x="4514725"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259" name="Google Shape;259;p38"/>
          <p:cNvSpPr txBox="1"/>
          <p:nvPr>
            <p:ph idx="15" type="subTitle"/>
          </p:nvPr>
        </p:nvSpPr>
        <p:spPr>
          <a:xfrm>
            <a:off x="6658250" y="292647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38"/>
          <p:cNvSpPr txBox="1"/>
          <p:nvPr>
            <p:ph idx="16" type="body"/>
          </p:nvPr>
        </p:nvSpPr>
        <p:spPr>
          <a:xfrm>
            <a:off x="6658250" y="3498375"/>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261" name="Google Shape;261;p38"/>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3">
    <p:spTree>
      <p:nvGrpSpPr>
        <p:cNvPr id="262" name="Shape 262"/>
        <p:cNvGrpSpPr/>
        <p:nvPr/>
      </p:nvGrpSpPr>
      <p:grpSpPr>
        <a:xfrm>
          <a:off x="0" y="0"/>
          <a:ext cx="0" cy="0"/>
          <a:chOff x="0" y="0"/>
          <a:chExt cx="0" cy="0"/>
        </a:xfrm>
      </p:grpSpPr>
      <p:pic>
        <p:nvPicPr>
          <p:cNvPr descr="Abstract background." id="263" name="Google Shape;263;p39"/>
          <p:cNvPicPr preferRelativeResize="0"/>
          <p:nvPr/>
        </p:nvPicPr>
        <p:blipFill>
          <a:blip r:embed="rId2">
            <a:alphaModFix amt="85000"/>
          </a:blip>
          <a:stretch>
            <a:fillRect/>
          </a:stretch>
        </p:blipFill>
        <p:spPr>
          <a:xfrm rot="10800000">
            <a:off x="34" y="28353"/>
            <a:ext cx="9143933" cy="5143500"/>
          </a:xfrm>
          <a:prstGeom prst="rect">
            <a:avLst/>
          </a:prstGeom>
          <a:noFill/>
          <a:ln>
            <a:noFill/>
          </a:ln>
        </p:spPr>
      </p:pic>
      <p:sp>
        <p:nvSpPr>
          <p:cNvPr id="264" name="Google Shape;264;p39"/>
          <p:cNvSpPr/>
          <p:nvPr>
            <p:ph idx="2" type="pic"/>
          </p:nvPr>
        </p:nvSpPr>
        <p:spPr>
          <a:xfrm>
            <a:off x="0" y="0"/>
            <a:ext cx="2286000" cy="2571900"/>
          </a:xfrm>
          <a:prstGeom prst="rect">
            <a:avLst/>
          </a:prstGeom>
          <a:noFill/>
          <a:ln>
            <a:noFill/>
          </a:ln>
        </p:spPr>
      </p:sp>
      <p:sp>
        <p:nvSpPr>
          <p:cNvPr id="265" name="Google Shape;265;p39"/>
          <p:cNvSpPr/>
          <p:nvPr>
            <p:ph idx="3" type="pic"/>
          </p:nvPr>
        </p:nvSpPr>
        <p:spPr>
          <a:xfrm>
            <a:off x="2286000" y="0"/>
            <a:ext cx="2286000" cy="2571900"/>
          </a:xfrm>
          <a:prstGeom prst="rect">
            <a:avLst/>
          </a:prstGeom>
          <a:noFill/>
          <a:ln>
            <a:noFill/>
          </a:ln>
        </p:spPr>
      </p:sp>
      <p:sp>
        <p:nvSpPr>
          <p:cNvPr id="266" name="Google Shape;266;p39"/>
          <p:cNvSpPr/>
          <p:nvPr>
            <p:ph idx="4" type="pic"/>
          </p:nvPr>
        </p:nvSpPr>
        <p:spPr>
          <a:xfrm>
            <a:off x="4572000" y="0"/>
            <a:ext cx="2286000" cy="2571900"/>
          </a:xfrm>
          <a:prstGeom prst="rect">
            <a:avLst/>
          </a:prstGeom>
          <a:noFill/>
          <a:ln>
            <a:noFill/>
          </a:ln>
        </p:spPr>
      </p:sp>
      <p:sp>
        <p:nvSpPr>
          <p:cNvPr id="267" name="Google Shape;267;p39"/>
          <p:cNvSpPr/>
          <p:nvPr>
            <p:ph idx="5" type="pic"/>
          </p:nvPr>
        </p:nvSpPr>
        <p:spPr>
          <a:xfrm>
            <a:off x="6858000" y="0"/>
            <a:ext cx="2286000" cy="2571900"/>
          </a:xfrm>
          <a:prstGeom prst="rect">
            <a:avLst/>
          </a:prstGeom>
          <a:noFill/>
          <a:ln>
            <a:noFill/>
          </a:ln>
        </p:spPr>
      </p:sp>
      <p:sp>
        <p:nvSpPr>
          <p:cNvPr id="268" name="Google Shape;268;p39"/>
          <p:cNvSpPr txBox="1"/>
          <p:nvPr>
            <p:ph idx="1" type="subTitle"/>
          </p:nvPr>
        </p:nvSpPr>
        <p:spPr>
          <a:xfrm>
            <a:off x="127077"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39"/>
          <p:cNvSpPr txBox="1"/>
          <p:nvPr>
            <p:ph idx="6" type="body"/>
          </p:nvPr>
        </p:nvSpPr>
        <p:spPr>
          <a:xfrm>
            <a:off x="127077"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270" name="Google Shape;270;p39"/>
          <p:cNvSpPr txBox="1"/>
          <p:nvPr>
            <p:ph idx="7" type="subTitle"/>
          </p:nvPr>
        </p:nvSpPr>
        <p:spPr>
          <a:xfrm>
            <a:off x="2285997"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39"/>
          <p:cNvSpPr txBox="1"/>
          <p:nvPr>
            <p:ph idx="8" type="body"/>
          </p:nvPr>
        </p:nvSpPr>
        <p:spPr>
          <a:xfrm>
            <a:off x="2285997"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272" name="Google Shape;272;p39"/>
          <p:cNvSpPr txBox="1"/>
          <p:nvPr>
            <p:ph idx="9" type="subTitle"/>
          </p:nvPr>
        </p:nvSpPr>
        <p:spPr>
          <a:xfrm>
            <a:off x="4572000"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3" name="Google Shape;273;p39"/>
          <p:cNvSpPr txBox="1"/>
          <p:nvPr>
            <p:ph idx="13" type="body"/>
          </p:nvPr>
        </p:nvSpPr>
        <p:spPr>
          <a:xfrm>
            <a:off x="4572000"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274" name="Google Shape;274;p39"/>
          <p:cNvSpPr txBox="1"/>
          <p:nvPr>
            <p:ph idx="14" type="subTitle"/>
          </p:nvPr>
        </p:nvSpPr>
        <p:spPr>
          <a:xfrm>
            <a:off x="6858000" y="2646325"/>
            <a:ext cx="1926900" cy="29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Work Sans"/>
              <a:buNone/>
              <a:defRPr sz="14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5" name="Google Shape;275;p39"/>
          <p:cNvSpPr txBox="1"/>
          <p:nvPr>
            <p:ph idx="15" type="body"/>
          </p:nvPr>
        </p:nvSpPr>
        <p:spPr>
          <a:xfrm>
            <a:off x="6858000" y="2923102"/>
            <a:ext cx="2013300" cy="13617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276" name="Google Shape;276;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latin typeface="Barlow Semi Condensed"/>
                <a:ea typeface="Barlow Semi Condensed"/>
                <a:cs typeface="Barlow Semi Condensed"/>
                <a:sym typeface="Barlow Semi Condensed"/>
              </a:defRPr>
            </a:lvl1pPr>
            <a:lvl2pPr lvl="1">
              <a:buNone/>
              <a:defRPr>
                <a:solidFill>
                  <a:srgbClr val="000000"/>
                </a:solidFill>
                <a:latin typeface="Barlow Semi Condensed"/>
                <a:ea typeface="Barlow Semi Condensed"/>
                <a:cs typeface="Barlow Semi Condensed"/>
                <a:sym typeface="Barlow Semi Condensed"/>
              </a:defRPr>
            </a:lvl2pPr>
            <a:lvl3pPr lvl="2">
              <a:buNone/>
              <a:defRPr>
                <a:solidFill>
                  <a:srgbClr val="000000"/>
                </a:solidFill>
                <a:latin typeface="Barlow Semi Condensed"/>
                <a:ea typeface="Barlow Semi Condensed"/>
                <a:cs typeface="Barlow Semi Condensed"/>
                <a:sym typeface="Barlow Semi Condensed"/>
              </a:defRPr>
            </a:lvl3pPr>
            <a:lvl4pPr lvl="3">
              <a:buNone/>
              <a:defRPr>
                <a:solidFill>
                  <a:srgbClr val="000000"/>
                </a:solidFill>
                <a:latin typeface="Barlow Semi Condensed"/>
                <a:ea typeface="Barlow Semi Condensed"/>
                <a:cs typeface="Barlow Semi Condensed"/>
                <a:sym typeface="Barlow Semi Condensed"/>
              </a:defRPr>
            </a:lvl4pPr>
            <a:lvl5pPr lvl="4">
              <a:buNone/>
              <a:defRPr>
                <a:solidFill>
                  <a:srgbClr val="000000"/>
                </a:solidFill>
                <a:latin typeface="Barlow Semi Condensed"/>
                <a:ea typeface="Barlow Semi Condensed"/>
                <a:cs typeface="Barlow Semi Condensed"/>
                <a:sym typeface="Barlow Semi Condensed"/>
              </a:defRPr>
            </a:lvl5pPr>
            <a:lvl6pPr lvl="5">
              <a:buNone/>
              <a:defRPr>
                <a:solidFill>
                  <a:srgbClr val="000000"/>
                </a:solidFill>
                <a:latin typeface="Barlow Semi Condensed"/>
                <a:ea typeface="Barlow Semi Condensed"/>
                <a:cs typeface="Barlow Semi Condensed"/>
                <a:sym typeface="Barlow Semi Condensed"/>
              </a:defRPr>
            </a:lvl6pPr>
            <a:lvl7pPr lvl="6">
              <a:buNone/>
              <a:defRPr>
                <a:solidFill>
                  <a:srgbClr val="000000"/>
                </a:solidFill>
                <a:latin typeface="Barlow Semi Condensed"/>
                <a:ea typeface="Barlow Semi Condensed"/>
                <a:cs typeface="Barlow Semi Condensed"/>
                <a:sym typeface="Barlow Semi Condensed"/>
              </a:defRPr>
            </a:lvl7pPr>
            <a:lvl8pPr lvl="7">
              <a:buNone/>
              <a:defRPr>
                <a:solidFill>
                  <a:srgbClr val="000000"/>
                </a:solidFill>
                <a:latin typeface="Barlow Semi Condensed"/>
                <a:ea typeface="Barlow Semi Condensed"/>
                <a:cs typeface="Barlow Semi Condensed"/>
                <a:sym typeface="Barlow Semi Condensed"/>
              </a:defRPr>
            </a:lvl8pPr>
            <a:lvl9pPr lvl="8">
              <a:buNone/>
              <a:defRPr>
                <a:solidFill>
                  <a:srgbClr val="000000"/>
                </a:solidFill>
                <a:latin typeface="Barlow Semi Condensed"/>
                <a:ea typeface="Barlow Semi Condensed"/>
                <a:cs typeface="Barlow Semi Condensed"/>
                <a:sym typeface="Barlow Semi Condense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1620">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3">
  <p:cSld name="CUSTOM_4">
    <p:spTree>
      <p:nvGrpSpPr>
        <p:cNvPr id="277" name="Shape 277"/>
        <p:cNvGrpSpPr/>
        <p:nvPr/>
      </p:nvGrpSpPr>
      <p:grpSpPr>
        <a:xfrm>
          <a:off x="0" y="0"/>
          <a:ext cx="0" cy="0"/>
          <a:chOff x="0" y="0"/>
          <a:chExt cx="0" cy="0"/>
        </a:xfrm>
      </p:grpSpPr>
      <p:pic>
        <p:nvPicPr>
          <p:cNvPr descr="Abstract background." id="278" name="Google Shape;278;p40"/>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279" name="Google Shape;279;p40"/>
          <p:cNvSpPr/>
          <p:nvPr>
            <p:ph idx="2" type="pic"/>
          </p:nvPr>
        </p:nvSpPr>
        <p:spPr>
          <a:xfrm>
            <a:off x="0" y="3517475"/>
            <a:ext cx="9144000" cy="1647900"/>
          </a:xfrm>
          <a:prstGeom prst="rect">
            <a:avLst/>
          </a:prstGeom>
          <a:noFill/>
          <a:ln>
            <a:noFill/>
          </a:ln>
        </p:spPr>
      </p:sp>
      <p:sp>
        <p:nvSpPr>
          <p:cNvPr id="280" name="Google Shape;280;p40"/>
          <p:cNvSpPr txBox="1"/>
          <p:nvPr>
            <p:ph idx="1" type="body"/>
          </p:nvPr>
        </p:nvSpPr>
        <p:spPr>
          <a:xfrm>
            <a:off x="5248661" y="1202375"/>
            <a:ext cx="2957100" cy="1994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Work Sans"/>
              <a:buChar char="●"/>
              <a:defRPr/>
            </a:lvl1pPr>
            <a:lvl2pPr indent="-317500" lvl="1" marL="914400">
              <a:spcBef>
                <a:spcPts val="0"/>
              </a:spcBef>
              <a:spcAft>
                <a:spcPts val="0"/>
              </a:spcAft>
              <a:buClr>
                <a:schemeClr val="lt1"/>
              </a:buClr>
              <a:buSzPts val="1400"/>
              <a:buFont typeface="Work Sans"/>
              <a:buChar char="○"/>
              <a:defRPr/>
            </a:lvl2pPr>
            <a:lvl3pPr indent="-317500" lvl="2" marL="1371600">
              <a:spcBef>
                <a:spcPts val="0"/>
              </a:spcBef>
              <a:spcAft>
                <a:spcPts val="0"/>
              </a:spcAft>
              <a:buClr>
                <a:schemeClr val="lt1"/>
              </a:buClr>
              <a:buSzPts val="1400"/>
              <a:buFont typeface="Work Sans"/>
              <a:buChar char="■"/>
              <a:defRPr/>
            </a:lvl3pPr>
            <a:lvl4pPr indent="-317500" lvl="3" marL="1828800">
              <a:spcBef>
                <a:spcPts val="0"/>
              </a:spcBef>
              <a:spcAft>
                <a:spcPts val="0"/>
              </a:spcAft>
              <a:buClr>
                <a:schemeClr val="lt1"/>
              </a:buClr>
              <a:buSzPts val="1400"/>
              <a:buFont typeface="Work Sans"/>
              <a:buChar char="●"/>
              <a:defRPr/>
            </a:lvl4pPr>
            <a:lvl5pPr indent="-317500" lvl="4" marL="2286000">
              <a:spcBef>
                <a:spcPts val="0"/>
              </a:spcBef>
              <a:spcAft>
                <a:spcPts val="0"/>
              </a:spcAft>
              <a:buClr>
                <a:schemeClr val="lt1"/>
              </a:buClr>
              <a:buSzPts val="1400"/>
              <a:buFont typeface="Work Sans"/>
              <a:buChar char="○"/>
              <a:defRPr/>
            </a:lvl5pPr>
            <a:lvl6pPr indent="-317500" lvl="5" marL="2743200">
              <a:spcBef>
                <a:spcPts val="0"/>
              </a:spcBef>
              <a:spcAft>
                <a:spcPts val="0"/>
              </a:spcAft>
              <a:buClr>
                <a:schemeClr val="lt1"/>
              </a:buClr>
              <a:buSzPts val="1400"/>
              <a:buFont typeface="Work Sans"/>
              <a:buChar char="■"/>
              <a:defRPr/>
            </a:lvl6pPr>
            <a:lvl7pPr indent="-317500" lvl="6" marL="3200400">
              <a:spcBef>
                <a:spcPts val="0"/>
              </a:spcBef>
              <a:spcAft>
                <a:spcPts val="0"/>
              </a:spcAft>
              <a:buClr>
                <a:schemeClr val="lt1"/>
              </a:buClr>
              <a:buSzPts val="1400"/>
              <a:buFont typeface="Work Sans"/>
              <a:buChar char="●"/>
              <a:defRPr/>
            </a:lvl7pPr>
            <a:lvl8pPr indent="-317500" lvl="7" marL="3657600">
              <a:spcBef>
                <a:spcPts val="0"/>
              </a:spcBef>
              <a:spcAft>
                <a:spcPts val="0"/>
              </a:spcAft>
              <a:buClr>
                <a:schemeClr val="lt1"/>
              </a:buClr>
              <a:buSzPts val="1400"/>
              <a:buFont typeface="Work Sans"/>
              <a:buChar char="○"/>
              <a:defRPr/>
            </a:lvl8pPr>
            <a:lvl9pPr indent="-317500" lvl="8" marL="4114800">
              <a:spcBef>
                <a:spcPts val="0"/>
              </a:spcBef>
              <a:spcAft>
                <a:spcPts val="0"/>
              </a:spcAft>
              <a:buClr>
                <a:schemeClr val="lt1"/>
              </a:buClr>
              <a:buSzPts val="1400"/>
              <a:buFont typeface="Work Sans"/>
              <a:buChar char="■"/>
              <a:defRPr/>
            </a:lvl9pPr>
          </a:lstStyle>
          <a:p/>
        </p:txBody>
      </p:sp>
      <p:sp>
        <p:nvSpPr>
          <p:cNvPr id="281" name="Google Shape;281;p40"/>
          <p:cNvSpPr txBox="1"/>
          <p:nvPr>
            <p:ph idx="3" type="subTitle"/>
          </p:nvPr>
        </p:nvSpPr>
        <p:spPr>
          <a:xfrm>
            <a:off x="5254377" y="891877"/>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82" name="Google Shape;282;p40"/>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83" name="Google Shape;283;p40"/>
          <p:cNvSpPr txBox="1"/>
          <p:nvPr>
            <p:ph type="title"/>
          </p:nvPr>
        </p:nvSpPr>
        <p:spPr>
          <a:xfrm>
            <a:off x="113201" y="455384"/>
            <a:ext cx="4991100" cy="2124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5000"/>
              <a:buFont typeface="Work Sans"/>
              <a:buNone/>
              <a:defRPr sz="15000"/>
            </a:lvl1pPr>
            <a:lvl2pPr lvl="1">
              <a:spcBef>
                <a:spcPts val="0"/>
              </a:spcBef>
              <a:spcAft>
                <a:spcPts val="0"/>
              </a:spcAft>
              <a:buClr>
                <a:schemeClr val="lt1"/>
              </a:buClr>
              <a:buSzPts val="15000"/>
              <a:buFont typeface="Work Sans"/>
              <a:buNone/>
              <a:defRPr sz="15000">
                <a:solidFill>
                  <a:schemeClr val="lt1"/>
                </a:solidFill>
              </a:defRPr>
            </a:lvl2pPr>
            <a:lvl3pPr lvl="2">
              <a:spcBef>
                <a:spcPts val="0"/>
              </a:spcBef>
              <a:spcAft>
                <a:spcPts val="0"/>
              </a:spcAft>
              <a:buClr>
                <a:schemeClr val="lt1"/>
              </a:buClr>
              <a:buSzPts val="15000"/>
              <a:buFont typeface="Work Sans"/>
              <a:buNone/>
              <a:defRPr sz="15000">
                <a:solidFill>
                  <a:schemeClr val="lt1"/>
                </a:solidFill>
              </a:defRPr>
            </a:lvl3pPr>
            <a:lvl4pPr lvl="3">
              <a:spcBef>
                <a:spcPts val="0"/>
              </a:spcBef>
              <a:spcAft>
                <a:spcPts val="0"/>
              </a:spcAft>
              <a:buClr>
                <a:schemeClr val="lt1"/>
              </a:buClr>
              <a:buSzPts val="15000"/>
              <a:buFont typeface="Work Sans"/>
              <a:buNone/>
              <a:defRPr sz="15000">
                <a:solidFill>
                  <a:schemeClr val="lt1"/>
                </a:solidFill>
              </a:defRPr>
            </a:lvl4pPr>
            <a:lvl5pPr lvl="4">
              <a:spcBef>
                <a:spcPts val="0"/>
              </a:spcBef>
              <a:spcAft>
                <a:spcPts val="0"/>
              </a:spcAft>
              <a:buClr>
                <a:schemeClr val="lt1"/>
              </a:buClr>
              <a:buSzPts val="15000"/>
              <a:buFont typeface="Work Sans"/>
              <a:buNone/>
              <a:defRPr sz="15000">
                <a:solidFill>
                  <a:schemeClr val="lt1"/>
                </a:solidFill>
              </a:defRPr>
            </a:lvl5pPr>
            <a:lvl6pPr lvl="5">
              <a:spcBef>
                <a:spcPts val="0"/>
              </a:spcBef>
              <a:spcAft>
                <a:spcPts val="0"/>
              </a:spcAft>
              <a:buClr>
                <a:schemeClr val="lt1"/>
              </a:buClr>
              <a:buSzPts val="15000"/>
              <a:buFont typeface="Work Sans"/>
              <a:buNone/>
              <a:defRPr sz="15000">
                <a:solidFill>
                  <a:schemeClr val="lt1"/>
                </a:solidFill>
              </a:defRPr>
            </a:lvl6pPr>
            <a:lvl7pPr lvl="6">
              <a:spcBef>
                <a:spcPts val="0"/>
              </a:spcBef>
              <a:spcAft>
                <a:spcPts val="0"/>
              </a:spcAft>
              <a:buClr>
                <a:schemeClr val="lt1"/>
              </a:buClr>
              <a:buSzPts val="15000"/>
              <a:buFont typeface="Work Sans"/>
              <a:buNone/>
              <a:defRPr sz="15000">
                <a:solidFill>
                  <a:schemeClr val="lt1"/>
                </a:solidFill>
              </a:defRPr>
            </a:lvl7pPr>
            <a:lvl8pPr lvl="7">
              <a:spcBef>
                <a:spcPts val="0"/>
              </a:spcBef>
              <a:spcAft>
                <a:spcPts val="0"/>
              </a:spcAft>
              <a:buClr>
                <a:schemeClr val="lt1"/>
              </a:buClr>
              <a:buSzPts val="15000"/>
              <a:buFont typeface="Work Sans"/>
              <a:buNone/>
              <a:defRPr sz="15000">
                <a:solidFill>
                  <a:schemeClr val="lt1"/>
                </a:solidFill>
              </a:defRPr>
            </a:lvl8pPr>
            <a:lvl9pPr lvl="8">
              <a:spcBef>
                <a:spcPts val="0"/>
              </a:spcBef>
              <a:spcAft>
                <a:spcPts val="0"/>
              </a:spcAft>
              <a:buClr>
                <a:schemeClr val="lt1"/>
              </a:buClr>
              <a:buSzPts val="15000"/>
              <a:buFont typeface="Work Sans"/>
              <a:buNone/>
              <a:defRPr sz="15000">
                <a:solidFill>
                  <a:schemeClr val="lt1"/>
                </a:solidFill>
              </a:defRPr>
            </a:lvl9pPr>
          </a:lstStyle>
          <a:p/>
        </p:txBody>
      </p:sp>
      <p:sp>
        <p:nvSpPr>
          <p:cNvPr id="284" name="Google Shape;284;p40"/>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
        <p:nvSpPr>
          <p:cNvPr id="285" name="Google Shape;285;p40"/>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n Diagram">
  <p:cSld name="CUSTOM_5">
    <p:spTree>
      <p:nvGrpSpPr>
        <p:cNvPr id="286" name="Shape 286"/>
        <p:cNvGrpSpPr/>
        <p:nvPr/>
      </p:nvGrpSpPr>
      <p:grpSpPr>
        <a:xfrm>
          <a:off x="0" y="0"/>
          <a:ext cx="0" cy="0"/>
          <a:chOff x="0" y="0"/>
          <a:chExt cx="0" cy="0"/>
        </a:xfrm>
      </p:grpSpPr>
      <p:pic>
        <p:nvPicPr>
          <p:cNvPr descr="Abstract background." id="287" name="Google Shape;287;p41"/>
          <p:cNvPicPr preferRelativeResize="0"/>
          <p:nvPr/>
        </p:nvPicPr>
        <p:blipFill>
          <a:blip r:embed="rId2">
            <a:alphaModFix/>
          </a:blip>
          <a:stretch>
            <a:fillRect/>
          </a:stretch>
        </p:blipFill>
        <p:spPr>
          <a:xfrm rot="10800000">
            <a:off x="0" y="0"/>
            <a:ext cx="9144000" cy="5143500"/>
          </a:xfrm>
          <a:prstGeom prst="rect">
            <a:avLst/>
          </a:prstGeom>
          <a:noFill/>
          <a:ln>
            <a:noFill/>
          </a:ln>
        </p:spPr>
      </p:pic>
      <p:sp>
        <p:nvSpPr>
          <p:cNvPr id="288" name="Google Shape;288;p41"/>
          <p:cNvSpPr/>
          <p:nvPr/>
        </p:nvSpPr>
        <p:spPr>
          <a:xfrm>
            <a:off x="1356825" y="688350"/>
            <a:ext cx="3766800" cy="37668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1"/>
          <p:cNvSpPr/>
          <p:nvPr/>
        </p:nvSpPr>
        <p:spPr>
          <a:xfrm>
            <a:off x="4247675" y="688350"/>
            <a:ext cx="3766800" cy="37668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1"/>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291" name="Google Shape;291;p41"/>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
        <p:nvSpPr>
          <p:cNvPr id="292" name="Google Shape;292;p41"/>
          <p:cNvSpPr txBox="1"/>
          <p:nvPr>
            <p:ph idx="2" type="subTitle"/>
          </p:nvPr>
        </p:nvSpPr>
        <p:spPr>
          <a:xfrm>
            <a:off x="1964575" y="1520100"/>
            <a:ext cx="2242200" cy="210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Work Sans"/>
              <a:buNone/>
              <a:defRPr sz="2400">
                <a:latin typeface="Work Sans"/>
                <a:ea typeface="Work Sans"/>
                <a:cs typeface="Work Sans"/>
                <a:sym typeface="Work Sans"/>
              </a:defRPr>
            </a:lvl1pPr>
            <a:lvl2pPr lvl="1" algn="ctr">
              <a:spcBef>
                <a:spcPts val="0"/>
              </a:spcBef>
              <a:spcAft>
                <a:spcPts val="0"/>
              </a:spcAft>
              <a:buClr>
                <a:schemeClr val="lt1"/>
              </a:buClr>
              <a:buSzPts val="2400"/>
              <a:buFont typeface="Work Sans"/>
              <a:buNone/>
              <a:defRPr sz="2400">
                <a:solidFill>
                  <a:schemeClr val="lt1"/>
                </a:solidFill>
              </a:defRPr>
            </a:lvl2pPr>
            <a:lvl3pPr lvl="2" algn="ctr">
              <a:spcBef>
                <a:spcPts val="0"/>
              </a:spcBef>
              <a:spcAft>
                <a:spcPts val="0"/>
              </a:spcAft>
              <a:buClr>
                <a:schemeClr val="lt1"/>
              </a:buClr>
              <a:buSzPts val="2400"/>
              <a:buFont typeface="Work Sans"/>
              <a:buNone/>
              <a:defRPr sz="2400">
                <a:solidFill>
                  <a:schemeClr val="lt1"/>
                </a:solidFill>
              </a:defRPr>
            </a:lvl3pPr>
            <a:lvl4pPr lvl="3" algn="ctr">
              <a:spcBef>
                <a:spcPts val="0"/>
              </a:spcBef>
              <a:spcAft>
                <a:spcPts val="0"/>
              </a:spcAft>
              <a:buClr>
                <a:schemeClr val="lt1"/>
              </a:buClr>
              <a:buSzPts val="2400"/>
              <a:buFont typeface="Work Sans"/>
              <a:buNone/>
              <a:defRPr sz="2400">
                <a:solidFill>
                  <a:schemeClr val="lt1"/>
                </a:solidFill>
              </a:defRPr>
            </a:lvl4pPr>
            <a:lvl5pPr lvl="4" algn="ctr">
              <a:spcBef>
                <a:spcPts val="0"/>
              </a:spcBef>
              <a:spcAft>
                <a:spcPts val="0"/>
              </a:spcAft>
              <a:buClr>
                <a:schemeClr val="lt1"/>
              </a:buClr>
              <a:buSzPts val="2400"/>
              <a:buFont typeface="Work Sans"/>
              <a:buNone/>
              <a:defRPr sz="2400">
                <a:solidFill>
                  <a:schemeClr val="lt1"/>
                </a:solidFill>
              </a:defRPr>
            </a:lvl5pPr>
            <a:lvl6pPr lvl="5" algn="ctr">
              <a:spcBef>
                <a:spcPts val="0"/>
              </a:spcBef>
              <a:spcAft>
                <a:spcPts val="0"/>
              </a:spcAft>
              <a:buClr>
                <a:schemeClr val="lt1"/>
              </a:buClr>
              <a:buSzPts val="2400"/>
              <a:buFont typeface="Work Sans"/>
              <a:buNone/>
              <a:defRPr sz="2400">
                <a:solidFill>
                  <a:schemeClr val="lt1"/>
                </a:solidFill>
              </a:defRPr>
            </a:lvl6pPr>
            <a:lvl7pPr lvl="6" algn="ctr">
              <a:spcBef>
                <a:spcPts val="0"/>
              </a:spcBef>
              <a:spcAft>
                <a:spcPts val="0"/>
              </a:spcAft>
              <a:buClr>
                <a:schemeClr val="lt1"/>
              </a:buClr>
              <a:buSzPts val="2400"/>
              <a:buFont typeface="Work Sans"/>
              <a:buNone/>
              <a:defRPr sz="2400">
                <a:solidFill>
                  <a:schemeClr val="lt1"/>
                </a:solidFill>
              </a:defRPr>
            </a:lvl7pPr>
            <a:lvl8pPr lvl="7" algn="ctr">
              <a:spcBef>
                <a:spcPts val="0"/>
              </a:spcBef>
              <a:spcAft>
                <a:spcPts val="0"/>
              </a:spcAft>
              <a:buClr>
                <a:schemeClr val="lt1"/>
              </a:buClr>
              <a:buSzPts val="2400"/>
              <a:buFont typeface="Work Sans"/>
              <a:buNone/>
              <a:defRPr sz="2400">
                <a:solidFill>
                  <a:schemeClr val="lt1"/>
                </a:solidFill>
              </a:defRPr>
            </a:lvl8pPr>
            <a:lvl9pPr lvl="8" algn="ctr">
              <a:spcBef>
                <a:spcPts val="0"/>
              </a:spcBef>
              <a:spcAft>
                <a:spcPts val="0"/>
              </a:spcAft>
              <a:buClr>
                <a:schemeClr val="lt1"/>
              </a:buClr>
              <a:buSzPts val="2400"/>
              <a:buFont typeface="Work Sans"/>
              <a:buNone/>
              <a:defRPr sz="2400">
                <a:solidFill>
                  <a:schemeClr val="lt1"/>
                </a:solidFill>
              </a:defRPr>
            </a:lvl9pPr>
          </a:lstStyle>
          <a:p/>
        </p:txBody>
      </p:sp>
      <p:sp>
        <p:nvSpPr>
          <p:cNvPr id="293" name="Google Shape;293;p41"/>
          <p:cNvSpPr txBox="1"/>
          <p:nvPr>
            <p:ph idx="3" type="subTitle"/>
          </p:nvPr>
        </p:nvSpPr>
        <p:spPr>
          <a:xfrm>
            <a:off x="5130600" y="1520100"/>
            <a:ext cx="2242200" cy="210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Work Sans"/>
              <a:buNone/>
              <a:defRPr sz="2400">
                <a:latin typeface="Work Sans"/>
                <a:ea typeface="Work Sans"/>
                <a:cs typeface="Work Sans"/>
                <a:sym typeface="Work Sans"/>
              </a:defRPr>
            </a:lvl1pPr>
            <a:lvl2pPr lvl="1" algn="ctr">
              <a:spcBef>
                <a:spcPts val="0"/>
              </a:spcBef>
              <a:spcAft>
                <a:spcPts val="0"/>
              </a:spcAft>
              <a:buClr>
                <a:schemeClr val="lt1"/>
              </a:buClr>
              <a:buSzPts val="2400"/>
              <a:buFont typeface="Work Sans"/>
              <a:buNone/>
              <a:defRPr sz="2400">
                <a:solidFill>
                  <a:schemeClr val="lt1"/>
                </a:solidFill>
              </a:defRPr>
            </a:lvl2pPr>
            <a:lvl3pPr lvl="2" algn="ctr">
              <a:spcBef>
                <a:spcPts val="0"/>
              </a:spcBef>
              <a:spcAft>
                <a:spcPts val="0"/>
              </a:spcAft>
              <a:buClr>
                <a:schemeClr val="lt1"/>
              </a:buClr>
              <a:buSzPts val="2400"/>
              <a:buFont typeface="Work Sans"/>
              <a:buNone/>
              <a:defRPr sz="2400">
                <a:solidFill>
                  <a:schemeClr val="lt1"/>
                </a:solidFill>
              </a:defRPr>
            </a:lvl3pPr>
            <a:lvl4pPr lvl="3" algn="ctr">
              <a:spcBef>
                <a:spcPts val="0"/>
              </a:spcBef>
              <a:spcAft>
                <a:spcPts val="0"/>
              </a:spcAft>
              <a:buClr>
                <a:schemeClr val="lt1"/>
              </a:buClr>
              <a:buSzPts val="2400"/>
              <a:buFont typeface="Work Sans"/>
              <a:buNone/>
              <a:defRPr sz="2400">
                <a:solidFill>
                  <a:schemeClr val="lt1"/>
                </a:solidFill>
              </a:defRPr>
            </a:lvl4pPr>
            <a:lvl5pPr lvl="4" algn="ctr">
              <a:spcBef>
                <a:spcPts val="0"/>
              </a:spcBef>
              <a:spcAft>
                <a:spcPts val="0"/>
              </a:spcAft>
              <a:buClr>
                <a:schemeClr val="lt1"/>
              </a:buClr>
              <a:buSzPts val="2400"/>
              <a:buFont typeface="Work Sans"/>
              <a:buNone/>
              <a:defRPr sz="2400">
                <a:solidFill>
                  <a:schemeClr val="lt1"/>
                </a:solidFill>
              </a:defRPr>
            </a:lvl5pPr>
            <a:lvl6pPr lvl="5" algn="ctr">
              <a:spcBef>
                <a:spcPts val="0"/>
              </a:spcBef>
              <a:spcAft>
                <a:spcPts val="0"/>
              </a:spcAft>
              <a:buClr>
                <a:schemeClr val="lt1"/>
              </a:buClr>
              <a:buSzPts val="2400"/>
              <a:buFont typeface="Work Sans"/>
              <a:buNone/>
              <a:defRPr sz="2400">
                <a:solidFill>
                  <a:schemeClr val="lt1"/>
                </a:solidFill>
              </a:defRPr>
            </a:lvl6pPr>
            <a:lvl7pPr lvl="6" algn="ctr">
              <a:spcBef>
                <a:spcPts val="0"/>
              </a:spcBef>
              <a:spcAft>
                <a:spcPts val="0"/>
              </a:spcAft>
              <a:buClr>
                <a:schemeClr val="lt1"/>
              </a:buClr>
              <a:buSzPts val="2400"/>
              <a:buFont typeface="Work Sans"/>
              <a:buNone/>
              <a:defRPr sz="2400">
                <a:solidFill>
                  <a:schemeClr val="lt1"/>
                </a:solidFill>
              </a:defRPr>
            </a:lvl7pPr>
            <a:lvl8pPr lvl="7" algn="ctr">
              <a:spcBef>
                <a:spcPts val="0"/>
              </a:spcBef>
              <a:spcAft>
                <a:spcPts val="0"/>
              </a:spcAft>
              <a:buClr>
                <a:schemeClr val="lt1"/>
              </a:buClr>
              <a:buSzPts val="2400"/>
              <a:buFont typeface="Work Sans"/>
              <a:buNone/>
              <a:defRPr sz="2400">
                <a:solidFill>
                  <a:schemeClr val="lt1"/>
                </a:solidFill>
              </a:defRPr>
            </a:lvl8pPr>
            <a:lvl9pPr lvl="8" algn="ctr">
              <a:spcBef>
                <a:spcPts val="0"/>
              </a:spcBef>
              <a:spcAft>
                <a:spcPts val="0"/>
              </a:spcAft>
              <a:buClr>
                <a:schemeClr val="lt1"/>
              </a:buClr>
              <a:buSzPts val="2400"/>
              <a:buFont typeface="Work Sans"/>
              <a:buNone/>
              <a:defRPr sz="2400">
                <a:solidFill>
                  <a:schemeClr val="lt1"/>
                </a:solidFill>
              </a:defRPr>
            </a:lvl9pPr>
          </a:lstStyle>
          <a:p/>
        </p:txBody>
      </p:sp>
      <p:sp>
        <p:nvSpPr>
          <p:cNvPr id="294" name="Google Shape;294;p41"/>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 type="twoObj">
  <p:cSld name="TWO_OBJECTS">
    <p:spTree>
      <p:nvGrpSpPr>
        <p:cNvPr id="36" name="Shape 36"/>
        <p:cNvGrpSpPr/>
        <p:nvPr/>
      </p:nvGrpSpPr>
      <p:grpSpPr>
        <a:xfrm>
          <a:off x="0" y="0"/>
          <a:ext cx="0" cy="0"/>
          <a:chOff x="0" y="0"/>
          <a:chExt cx="0" cy="0"/>
        </a:xfrm>
      </p:grpSpPr>
      <p:sp>
        <p:nvSpPr>
          <p:cNvPr id="37" name="Google Shape;37;p5"/>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sz="4400">
                <a:solidFill>
                  <a:schemeClr val="dk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8" name="Google Shape;38;p5"/>
          <p:cNvSpPr txBox="1"/>
          <p:nvPr>
            <p:ph idx="1" type="body"/>
          </p:nvPr>
        </p:nvSpPr>
        <p:spPr>
          <a:xfrm>
            <a:off x="457200" y="1200150"/>
            <a:ext cx="4038600" cy="3394500"/>
          </a:xfrm>
          <a:prstGeom prst="rect">
            <a:avLst/>
          </a:prstGeom>
          <a:noFill/>
          <a:ln>
            <a:noFill/>
          </a:ln>
        </p:spPr>
        <p:txBody>
          <a:bodyPr anchorCtr="0" anchor="t" bIns="91425" lIns="91425" spcFirstLastPara="1" rIns="91425" wrap="square" tIns="91425">
            <a:noAutofit/>
          </a:bodyPr>
          <a:lstStyle>
            <a:lvl1pPr indent="-317500" lvl="0" marL="457200" rtl="0">
              <a:spcBef>
                <a:spcPts val="640"/>
              </a:spcBef>
              <a:spcAft>
                <a:spcPts val="0"/>
              </a:spcAft>
              <a:buSzPts val="1400"/>
              <a:buChar char="●"/>
              <a:defRPr sz="2800"/>
            </a:lvl1pPr>
            <a:lvl2pPr indent="-317500" lvl="1" marL="914400" rtl="0">
              <a:spcBef>
                <a:spcPts val="0"/>
              </a:spcBef>
              <a:spcAft>
                <a:spcPts val="0"/>
              </a:spcAft>
              <a:buSzPts val="1400"/>
              <a:buChar char="●"/>
              <a:defRPr sz="2400"/>
            </a:lvl2pPr>
            <a:lvl3pPr indent="-317500" lvl="2" marL="1371600" rtl="0">
              <a:spcBef>
                <a:spcPts val="0"/>
              </a:spcBef>
              <a:spcAft>
                <a:spcPts val="0"/>
              </a:spcAft>
              <a:buSzPts val="1400"/>
              <a:buChar char="●"/>
              <a:defRPr sz="2000"/>
            </a:lvl3pPr>
            <a:lvl4pPr indent="-317500" lvl="3" marL="1828800" rtl="0">
              <a:spcBef>
                <a:spcPts val="0"/>
              </a:spcBef>
              <a:spcAft>
                <a:spcPts val="0"/>
              </a:spcAft>
              <a:buSzPts val="1400"/>
              <a:buChar char="●"/>
              <a:defRPr sz="1800"/>
            </a:lvl4pPr>
            <a:lvl5pPr indent="-317500" lvl="4" marL="2286000" rtl="0">
              <a:spcBef>
                <a:spcPts val="0"/>
              </a:spcBef>
              <a:spcAft>
                <a:spcPts val="0"/>
              </a:spcAft>
              <a:buSzPts val="1400"/>
              <a:buChar char="●"/>
              <a:defRPr sz="1800"/>
            </a:lvl5pPr>
            <a:lvl6pPr indent="-317500" lvl="5" marL="2743200" rtl="0">
              <a:spcBef>
                <a:spcPts val="0"/>
              </a:spcBef>
              <a:spcAft>
                <a:spcPts val="0"/>
              </a:spcAft>
              <a:buSzPts val="1400"/>
              <a:buChar char="●"/>
              <a:defRPr sz="1800"/>
            </a:lvl6pPr>
            <a:lvl7pPr indent="-317500" lvl="6" marL="3200400" rtl="0">
              <a:spcBef>
                <a:spcPts val="0"/>
              </a:spcBef>
              <a:spcAft>
                <a:spcPts val="0"/>
              </a:spcAft>
              <a:buSzPts val="1400"/>
              <a:buChar char="●"/>
              <a:defRPr sz="1800"/>
            </a:lvl7pPr>
            <a:lvl8pPr indent="-317500" lvl="7" marL="3657600" rtl="0">
              <a:spcBef>
                <a:spcPts val="0"/>
              </a:spcBef>
              <a:spcAft>
                <a:spcPts val="0"/>
              </a:spcAft>
              <a:buSzPts val="1400"/>
              <a:buChar char="●"/>
              <a:defRPr sz="1800"/>
            </a:lvl8pPr>
            <a:lvl9pPr indent="-317500" lvl="8" marL="4114800" rtl="0">
              <a:spcBef>
                <a:spcPts val="0"/>
              </a:spcBef>
              <a:spcAft>
                <a:spcPts val="0"/>
              </a:spcAft>
              <a:buSzPts val="1400"/>
              <a:buChar char="●"/>
              <a:defRPr sz="1800"/>
            </a:lvl9pPr>
          </a:lstStyle>
          <a:p/>
        </p:txBody>
      </p:sp>
      <p:sp>
        <p:nvSpPr>
          <p:cNvPr id="39" name="Google Shape;39;p5"/>
          <p:cNvSpPr txBox="1"/>
          <p:nvPr>
            <p:ph idx="2" type="body"/>
          </p:nvPr>
        </p:nvSpPr>
        <p:spPr>
          <a:xfrm>
            <a:off x="4648200" y="1200150"/>
            <a:ext cx="4038600" cy="3394500"/>
          </a:xfrm>
          <a:prstGeom prst="rect">
            <a:avLst/>
          </a:prstGeom>
          <a:noFill/>
          <a:ln>
            <a:noFill/>
          </a:ln>
        </p:spPr>
        <p:txBody>
          <a:bodyPr anchorCtr="0" anchor="t" bIns="91425" lIns="91425" spcFirstLastPara="1" rIns="91425" wrap="square" tIns="91425">
            <a:noAutofit/>
          </a:bodyPr>
          <a:lstStyle>
            <a:lvl1pPr indent="-317500" lvl="0" marL="457200" rtl="0">
              <a:spcBef>
                <a:spcPts val="640"/>
              </a:spcBef>
              <a:spcAft>
                <a:spcPts val="0"/>
              </a:spcAft>
              <a:buSzPts val="1400"/>
              <a:buChar char="●"/>
              <a:defRPr sz="2800"/>
            </a:lvl1pPr>
            <a:lvl2pPr indent="-317500" lvl="1" marL="914400" rtl="0">
              <a:spcBef>
                <a:spcPts val="0"/>
              </a:spcBef>
              <a:spcAft>
                <a:spcPts val="0"/>
              </a:spcAft>
              <a:buSzPts val="1400"/>
              <a:buChar char="●"/>
              <a:defRPr sz="2400"/>
            </a:lvl2pPr>
            <a:lvl3pPr indent="-317500" lvl="2" marL="1371600" rtl="0">
              <a:spcBef>
                <a:spcPts val="0"/>
              </a:spcBef>
              <a:spcAft>
                <a:spcPts val="0"/>
              </a:spcAft>
              <a:buSzPts val="1400"/>
              <a:buChar char="●"/>
              <a:defRPr sz="2000"/>
            </a:lvl3pPr>
            <a:lvl4pPr indent="-317500" lvl="3" marL="1828800" rtl="0">
              <a:spcBef>
                <a:spcPts val="0"/>
              </a:spcBef>
              <a:spcAft>
                <a:spcPts val="0"/>
              </a:spcAft>
              <a:buSzPts val="1400"/>
              <a:buChar char="●"/>
              <a:defRPr sz="1800"/>
            </a:lvl4pPr>
            <a:lvl5pPr indent="-317500" lvl="4" marL="2286000" rtl="0">
              <a:spcBef>
                <a:spcPts val="0"/>
              </a:spcBef>
              <a:spcAft>
                <a:spcPts val="0"/>
              </a:spcAft>
              <a:buSzPts val="1400"/>
              <a:buChar char="●"/>
              <a:defRPr sz="1800"/>
            </a:lvl5pPr>
            <a:lvl6pPr indent="-317500" lvl="5" marL="2743200" rtl="0">
              <a:spcBef>
                <a:spcPts val="0"/>
              </a:spcBef>
              <a:spcAft>
                <a:spcPts val="0"/>
              </a:spcAft>
              <a:buSzPts val="1400"/>
              <a:buChar char="●"/>
              <a:defRPr sz="1800"/>
            </a:lvl6pPr>
            <a:lvl7pPr indent="-317500" lvl="6" marL="3200400" rtl="0">
              <a:spcBef>
                <a:spcPts val="0"/>
              </a:spcBef>
              <a:spcAft>
                <a:spcPts val="0"/>
              </a:spcAft>
              <a:buSzPts val="1400"/>
              <a:buChar char="●"/>
              <a:defRPr sz="1800"/>
            </a:lvl7pPr>
            <a:lvl8pPr indent="-317500" lvl="7" marL="3657600" rtl="0">
              <a:spcBef>
                <a:spcPts val="0"/>
              </a:spcBef>
              <a:spcAft>
                <a:spcPts val="0"/>
              </a:spcAft>
              <a:buSzPts val="1400"/>
              <a:buChar char="●"/>
              <a:defRPr sz="1800"/>
            </a:lvl8pPr>
            <a:lvl9pPr indent="-317500" lvl="8" marL="4114800" rtl="0">
              <a:spcBef>
                <a:spcPts val="0"/>
              </a:spcBef>
              <a:spcAft>
                <a:spcPts val="0"/>
              </a:spcAft>
              <a:buSzPts val="1400"/>
              <a:buChar char="●"/>
              <a:defRPr sz="1800"/>
            </a:lvl9pPr>
          </a:lstStyle>
          <a:p/>
        </p:txBody>
      </p:sp>
      <p:sp>
        <p:nvSpPr>
          <p:cNvPr id="40" name="Google Shape;40;p5"/>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41" name="Google Shape;41;p5"/>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42" name="Google Shape;42;p5"/>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3657600" marR="0" rtl="0" algn="r">
              <a:buNone/>
              <a:defRPr sz="1300"/>
            </a:lvl1pPr>
            <a:lvl2pPr indent="0" lvl="1" marL="3657600" marR="0" rtl="0" algn="r">
              <a:buNone/>
              <a:defRPr sz="1300"/>
            </a:lvl2pPr>
            <a:lvl3pPr indent="0" lvl="2" marL="3657600" marR="0" rtl="0" algn="r">
              <a:buNone/>
              <a:defRPr sz="1300"/>
            </a:lvl3pPr>
            <a:lvl4pPr indent="0" lvl="3" marL="3657600" marR="0" rtl="0" algn="r">
              <a:buNone/>
              <a:defRPr sz="1300"/>
            </a:lvl4pPr>
            <a:lvl5pPr indent="0" lvl="4" marL="3657600" marR="0" rtl="0" algn="r">
              <a:buNone/>
              <a:defRPr sz="1300"/>
            </a:lvl5pPr>
            <a:lvl6pPr indent="0" lvl="5" marL="3657600" marR="0" rtl="0" algn="r">
              <a:buNone/>
              <a:defRPr sz="1300"/>
            </a:lvl6pPr>
            <a:lvl7pPr indent="0" lvl="6" marL="3657600" marR="0" rtl="0" algn="r">
              <a:buNone/>
              <a:defRPr sz="1300"/>
            </a:lvl7pPr>
            <a:lvl8pPr indent="0" lvl="7" marL="3657600" marR="0" rtl="0" algn="r">
              <a:buNone/>
              <a:defRPr sz="1300"/>
            </a:lvl8pPr>
            <a:lvl9pPr indent="0" lvl="8" marL="3657600" marR="0" rtl="0" algn="r">
              <a:buNone/>
              <a:defRPr sz="1300"/>
            </a:lvl9pPr>
          </a:lstStyle>
          <a:p>
            <a:pPr indent="0" lvl="0" marL="3657600" rtl="0" algn="r">
              <a:spcBef>
                <a:spcPts val="0"/>
              </a:spcBef>
              <a:spcAft>
                <a:spcPts val="0"/>
              </a:spcAft>
              <a:buNone/>
            </a:pPr>
            <a:fld id="{00000000-1234-1234-1234-123412341234}" type="slidenum">
              <a:rPr lang="en-US"/>
              <a:t>‹#›</a:t>
            </a:fld>
            <a:endParaRPr i="0" u="none" cap="none" strike="noStrik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CUSTOM_6">
    <p:spTree>
      <p:nvGrpSpPr>
        <p:cNvPr id="295" name="Shape 295"/>
        <p:cNvGrpSpPr/>
        <p:nvPr/>
      </p:nvGrpSpPr>
      <p:grpSpPr>
        <a:xfrm>
          <a:off x="0" y="0"/>
          <a:ext cx="0" cy="0"/>
          <a:chOff x="0" y="0"/>
          <a:chExt cx="0" cy="0"/>
        </a:xfrm>
      </p:grpSpPr>
      <p:pic>
        <p:nvPicPr>
          <p:cNvPr descr="Abstract background." id="296" name="Google Shape;296;p42"/>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297" name="Google Shape;297;p42"/>
          <p:cNvSpPr txBox="1"/>
          <p:nvPr>
            <p:ph idx="1" type="subTitle"/>
          </p:nvPr>
        </p:nvSpPr>
        <p:spPr>
          <a:xfrm>
            <a:off x="117372" y="4391579"/>
            <a:ext cx="3600900" cy="581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200"/>
              <a:buFont typeface="Work Sans"/>
              <a:buNone/>
              <a:defRPr sz="12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p42"/>
          <p:cNvSpPr txBox="1"/>
          <p:nvPr>
            <p:ph idx="2" type="subTitle"/>
          </p:nvPr>
        </p:nvSpPr>
        <p:spPr>
          <a:xfrm>
            <a:off x="5230775" y="861450"/>
            <a:ext cx="3673800" cy="581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Font typeface="Work Sans"/>
              <a:buNone/>
              <a:defRPr sz="18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42"/>
          <p:cNvSpPr txBox="1"/>
          <p:nvPr>
            <p:ph idx="3" type="body"/>
          </p:nvPr>
        </p:nvSpPr>
        <p:spPr>
          <a:xfrm>
            <a:off x="5247739" y="1336579"/>
            <a:ext cx="3566400" cy="2295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sz="1200"/>
            </a:lvl1pPr>
            <a:lvl2pPr indent="-304800" lvl="1" marL="914400">
              <a:spcBef>
                <a:spcPts val="0"/>
              </a:spcBef>
              <a:spcAft>
                <a:spcPts val="0"/>
              </a:spcAft>
              <a:buClr>
                <a:schemeClr val="lt1"/>
              </a:buClr>
              <a:buSzPts val="1200"/>
              <a:buFont typeface="Work Sans"/>
              <a:buChar char="○"/>
              <a:defRPr sz="1200"/>
            </a:lvl2pPr>
            <a:lvl3pPr indent="-304800" lvl="2" marL="1371600">
              <a:spcBef>
                <a:spcPts val="0"/>
              </a:spcBef>
              <a:spcAft>
                <a:spcPts val="0"/>
              </a:spcAft>
              <a:buClr>
                <a:schemeClr val="lt1"/>
              </a:buClr>
              <a:buSzPts val="1200"/>
              <a:buFont typeface="Work Sans"/>
              <a:buChar char="■"/>
              <a:defRPr sz="1200"/>
            </a:lvl3pPr>
            <a:lvl4pPr indent="-304800" lvl="3" marL="1828800">
              <a:spcBef>
                <a:spcPts val="0"/>
              </a:spcBef>
              <a:spcAft>
                <a:spcPts val="0"/>
              </a:spcAft>
              <a:buClr>
                <a:schemeClr val="lt1"/>
              </a:buClr>
              <a:buSzPts val="1200"/>
              <a:buFont typeface="Work Sans"/>
              <a:buChar char="●"/>
              <a:defRPr sz="1200"/>
            </a:lvl4pPr>
            <a:lvl5pPr indent="-304800" lvl="4" marL="2286000">
              <a:spcBef>
                <a:spcPts val="0"/>
              </a:spcBef>
              <a:spcAft>
                <a:spcPts val="0"/>
              </a:spcAft>
              <a:buClr>
                <a:schemeClr val="lt1"/>
              </a:buClr>
              <a:buSzPts val="1200"/>
              <a:buFont typeface="Work Sans"/>
              <a:buChar char="○"/>
              <a:defRPr sz="1200"/>
            </a:lvl5pPr>
            <a:lvl6pPr indent="-304800" lvl="5" marL="2743200">
              <a:spcBef>
                <a:spcPts val="0"/>
              </a:spcBef>
              <a:spcAft>
                <a:spcPts val="0"/>
              </a:spcAft>
              <a:buClr>
                <a:schemeClr val="lt1"/>
              </a:buClr>
              <a:buSzPts val="1200"/>
              <a:buFont typeface="Work Sans"/>
              <a:buChar char="■"/>
              <a:defRPr sz="1200"/>
            </a:lvl6pPr>
            <a:lvl7pPr indent="-304800" lvl="6" marL="3200400">
              <a:spcBef>
                <a:spcPts val="0"/>
              </a:spcBef>
              <a:spcAft>
                <a:spcPts val="0"/>
              </a:spcAft>
              <a:buClr>
                <a:schemeClr val="lt1"/>
              </a:buClr>
              <a:buSzPts val="1200"/>
              <a:buFont typeface="Work Sans"/>
              <a:buChar char="●"/>
              <a:defRPr sz="1200"/>
            </a:lvl7pPr>
            <a:lvl8pPr indent="-304800" lvl="7" marL="3657600">
              <a:spcBef>
                <a:spcPts val="0"/>
              </a:spcBef>
              <a:spcAft>
                <a:spcPts val="0"/>
              </a:spcAft>
              <a:buClr>
                <a:schemeClr val="lt1"/>
              </a:buClr>
              <a:buSzPts val="1200"/>
              <a:buFont typeface="Work Sans"/>
              <a:buChar char="○"/>
              <a:defRPr sz="1200"/>
            </a:lvl8pPr>
            <a:lvl9pPr indent="-304800" lvl="8" marL="4114800">
              <a:spcBef>
                <a:spcPts val="0"/>
              </a:spcBef>
              <a:spcAft>
                <a:spcPts val="0"/>
              </a:spcAft>
              <a:buClr>
                <a:schemeClr val="lt1"/>
              </a:buClr>
              <a:buSzPts val="1200"/>
              <a:buFont typeface="Work Sans"/>
              <a:buChar char="■"/>
              <a:defRPr sz="1200"/>
            </a:lvl9pPr>
          </a:lstStyle>
          <a:p/>
        </p:txBody>
      </p:sp>
      <p:sp>
        <p:nvSpPr>
          <p:cNvPr id="300" name="Google Shape;300;p42"/>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301" name="Google Shape;301;p42"/>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
        <p:nvSpPr>
          <p:cNvPr id="302" name="Google Shape;302;p42"/>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Chart">
  <p:cSld name="CUSTOM_7">
    <p:spTree>
      <p:nvGrpSpPr>
        <p:cNvPr id="303" name="Shape 303"/>
        <p:cNvGrpSpPr/>
        <p:nvPr/>
      </p:nvGrpSpPr>
      <p:grpSpPr>
        <a:xfrm>
          <a:off x="0" y="0"/>
          <a:ext cx="0" cy="0"/>
          <a:chOff x="0" y="0"/>
          <a:chExt cx="0" cy="0"/>
        </a:xfrm>
      </p:grpSpPr>
      <p:pic>
        <p:nvPicPr>
          <p:cNvPr descr="Abstract background." id="304" name="Google Shape;304;p43"/>
          <p:cNvPicPr preferRelativeResize="0"/>
          <p:nvPr/>
        </p:nvPicPr>
        <p:blipFill>
          <a:blip r:embed="rId2">
            <a:alphaModFix/>
          </a:blip>
          <a:stretch>
            <a:fillRect/>
          </a:stretch>
        </p:blipFill>
        <p:spPr>
          <a:xfrm rot="10800000">
            <a:off x="0" y="0"/>
            <a:ext cx="9144000" cy="5143500"/>
          </a:xfrm>
          <a:prstGeom prst="rect">
            <a:avLst/>
          </a:prstGeom>
          <a:noFill/>
          <a:ln>
            <a:noFill/>
          </a:ln>
        </p:spPr>
      </p:pic>
      <p:sp>
        <p:nvSpPr>
          <p:cNvPr id="305" name="Google Shape;305;p43"/>
          <p:cNvSpPr/>
          <p:nvPr/>
        </p:nvSpPr>
        <p:spPr>
          <a:xfrm>
            <a:off x="2494000" y="1476600"/>
            <a:ext cx="3666900" cy="36669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3"/>
          <p:cNvSpPr/>
          <p:nvPr/>
        </p:nvSpPr>
        <p:spPr>
          <a:xfrm>
            <a:off x="6161000" y="1818450"/>
            <a:ext cx="2983200" cy="29832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3"/>
          <p:cNvSpPr/>
          <p:nvPr/>
        </p:nvSpPr>
        <p:spPr>
          <a:xfrm>
            <a:off x="0" y="2063100"/>
            <a:ext cx="2493900" cy="24939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3"/>
          <p:cNvSpPr txBox="1"/>
          <p:nvPr>
            <p:ph type="title"/>
          </p:nvPr>
        </p:nvSpPr>
        <p:spPr>
          <a:xfrm>
            <a:off x="2494000" y="1476600"/>
            <a:ext cx="3673800" cy="3666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9" name="Google Shape;309;p43"/>
          <p:cNvSpPr txBox="1"/>
          <p:nvPr>
            <p:ph idx="2" type="title"/>
          </p:nvPr>
        </p:nvSpPr>
        <p:spPr>
          <a:xfrm>
            <a:off x="0" y="2063100"/>
            <a:ext cx="2493900" cy="249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0" name="Google Shape;310;p43"/>
          <p:cNvSpPr txBox="1"/>
          <p:nvPr>
            <p:ph idx="3" type="title"/>
          </p:nvPr>
        </p:nvSpPr>
        <p:spPr>
          <a:xfrm>
            <a:off x="6161000" y="1818450"/>
            <a:ext cx="2983200" cy="2983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200"/>
              <a:buFont typeface="Work Sans"/>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1" name="Google Shape;311;p43"/>
          <p:cNvSpPr txBox="1"/>
          <p:nvPr>
            <p:ph idx="4" type="title"/>
          </p:nvPr>
        </p:nvSpPr>
        <p:spPr>
          <a:xfrm>
            <a:off x="80350" y="533050"/>
            <a:ext cx="5148900" cy="923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7200"/>
              <a:buFont typeface="Work Sans"/>
              <a:buNone/>
              <a:defRPr/>
            </a:lvl1pPr>
            <a:lvl2pPr lvl="1">
              <a:lnSpc>
                <a:spcPct val="80000"/>
              </a:lnSpc>
              <a:spcBef>
                <a:spcPts val="0"/>
              </a:spcBef>
              <a:spcAft>
                <a:spcPts val="0"/>
              </a:spcAft>
              <a:buClr>
                <a:schemeClr val="lt1"/>
              </a:buClr>
              <a:buSzPts val="7200"/>
              <a:buFont typeface="Work Sans"/>
              <a:buNone/>
              <a:defRPr sz="7200">
                <a:solidFill>
                  <a:schemeClr val="lt1"/>
                </a:solidFill>
              </a:defRPr>
            </a:lvl2pPr>
            <a:lvl3pPr lvl="2">
              <a:lnSpc>
                <a:spcPct val="80000"/>
              </a:lnSpc>
              <a:spcBef>
                <a:spcPts val="0"/>
              </a:spcBef>
              <a:spcAft>
                <a:spcPts val="0"/>
              </a:spcAft>
              <a:buClr>
                <a:schemeClr val="lt1"/>
              </a:buClr>
              <a:buSzPts val="7200"/>
              <a:buFont typeface="Work Sans"/>
              <a:buNone/>
              <a:defRPr sz="7200">
                <a:solidFill>
                  <a:schemeClr val="lt1"/>
                </a:solidFill>
              </a:defRPr>
            </a:lvl3pPr>
            <a:lvl4pPr lvl="3">
              <a:lnSpc>
                <a:spcPct val="80000"/>
              </a:lnSpc>
              <a:spcBef>
                <a:spcPts val="0"/>
              </a:spcBef>
              <a:spcAft>
                <a:spcPts val="0"/>
              </a:spcAft>
              <a:buClr>
                <a:schemeClr val="lt1"/>
              </a:buClr>
              <a:buSzPts val="7200"/>
              <a:buFont typeface="Work Sans"/>
              <a:buNone/>
              <a:defRPr sz="7200">
                <a:solidFill>
                  <a:schemeClr val="lt1"/>
                </a:solidFill>
              </a:defRPr>
            </a:lvl4pPr>
            <a:lvl5pPr lvl="4">
              <a:lnSpc>
                <a:spcPct val="80000"/>
              </a:lnSpc>
              <a:spcBef>
                <a:spcPts val="0"/>
              </a:spcBef>
              <a:spcAft>
                <a:spcPts val="0"/>
              </a:spcAft>
              <a:buClr>
                <a:schemeClr val="lt1"/>
              </a:buClr>
              <a:buSzPts val="7200"/>
              <a:buFont typeface="Work Sans"/>
              <a:buNone/>
              <a:defRPr sz="7200">
                <a:solidFill>
                  <a:schemeClr val="lt1"/>
                </a:solidFill>
              </a:defRPr>
            </a:lvl5pPr>
            <a:lvl6pPr lvl="5">
              <a:lnSpc>
                <a:spcPct val="80000"/>
              </a:lnSpc>
              <a:spcBef>
                <a:spcPts val="0"/>
              </a:spcBef>
              <a:spcAft>
                <a:spcPts val="0"/>
              </a:spcAft>
              <a:buClr>
                <a:schemeClr val="lt1"/>
              </a:buClr>
              <a:buSzPts val="7200"/>
              <a:buFont typeface="Work Sans"/>
              <a:buNone/>
              <a:defRPr sz="7200">
                <a:solidFill>
                  <a:schemeClr val="lt1"/>
                </a:solidFill>
              </a:defRPr>
            </a:lvl6pPr>
            <a:lvl7pPr lvl="6">
              <a:lnSpc>
                <a:spcPct val="80000"/>
              </a:lnSpc>
              <a:spcBef>
                <a:spcPts val="0"/>
              </a:spcBef>
              <a:spcAft>
                <a:spcPts val="0"/>
              </a:spcAft>
              <a:buClr>
                <a:schemeClr val="lt1"/>
              </a:buClr>
              <a:buSzPts val="7200"/>
              <a:buFont typeface="Work Sans"/>
              <a:buNone/>
              <a:defRPr sz="7200">
                <a:solidFill>
                  <a:schemeClr val="lt1"/>
                </a:solidFill>
              </a:defRPr>
            </a:lvl7pPr>
            <a:lvl8pPr lvl="7">
              <a:lnSpc>
                <a:spcPct val="80000"/>
              </a:lnSpc>
              <a:spcBef>
                <a:spcPts val="0"/>
              </a:spcBef>
              <a:spcAft>
                <a:spcPts val="0"/>
              </a:spcAft>
              <a:buClr>
                <a:schemeClr val="lt1"/>
              </a:buClr>
              <a:buSzPts val="7200"/>
              <a:buFont typeface="Work Sans"/>
              <a:buNone/>
              <a:defRPr sz="7200">
                <a:solidFill>
                  <a:schemeClr val="lt1"/>
                </a:solidFill>
              </a:defRPr>
            </a:lvl8pPr>
            <a:lvl9pPr lvl="8">
              <a:lnSpc>
                <a:spcPct val="80000"/>
              </a:lnSpc>
              <a:spcBef>
                <a:spcPts val="0"/>
              </a:spcBef>
              <a:spcAft>
                <a:spcPts val="0"/>
              </a:spcAft>
              <a:buClr>
                <a:schemeClr val="lt1"/>
              </a:buClr>
              <a:buSzPts val="7200"/>
              <a:buFont typeface="Work Sans"/>
              <a:buNone/>
              <a:defRPr sz="7200">
                <a:solidFill>
                  <a:schemeClr val="lt1"/>
                </a:solidFill>
              </a:defRPr>
            </a:lvl9pPr>
          </a:lstStyle>
          <a:p/>
        </p:txBody>
      </p:sp>
      <p:sp>
        <p:nvSpPr>
          <p:cNvPr id="312" name="Google Shape;312;p43"/>
          <p:cNvSpPr txBox="1"/>
          <p:nvPr>
            <p:ph idx="1" type="body"/>
          </p:nvPr>
        </p:nvSpPr>
        <p:spPr>
          <a:xfrm>
            <a:off x="5111325" y="489303"/>
            <a:ext cx="3666900" cy="1213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Work Sans"/>
              <a:buChar char="●"/>
              <a:defRPr sz="1200"/>
            </a:lvl1pPr>
            <a:lvl2pPr indent="-304800" lvl="1" marL="914400">
              <a:spcBef>
                <a:spcPts val="0"/>
              </a:spcBef>
              <a:spcAft>
                <a:spcPts val="0"/>
              </a:spcAft>
              <a:buClr>
                <a:schemeClr val="lt1"/>
              </a:buClr>
              <a:buSzPts val="1200"/>
              <a:buFont typeface="Work Sans"/>
              <a:buChar char="○"/>
              <a:defRPr sz="1200"/>
            </a:lvl2pPr>
            <a:lvl3pPr indent="-304800" lvl="2" marL="1371600">
              <a:spcBef>
                <a:spcPts val="0"/>
              </a:spcBef>
              <a:spcAft>
                <a:spcPts val="0"/>
              </a:spcAft>
              <a:buClr>
                <a:schemeClr val="lt1"/>
              </a:buClr>
              <a:buSzPts val="1200"/>
              <a:buFont typeface="Work Sans"/>
              <a:buChar char="■"/>
              <a:defRPr sz="1200"/>
            </a:lvl3pPr>
            <a:lvl4pPr indent="-304800" lvl="3" marL="1828800">
              <a:spcBef>
                <a:spcPts val="0"/>
              </a:spcBef>
              <a:spcAft>
                <a:spcPts val="0"/>
              </a:spcAft>
              <a:buClr>
                <a:schemeClr val="lt1"/>
              </a:buClr>
              <a:buSzPts val="1200"/>
              <a:buFont typeface="Work Sans"/>
              <a:buChar char="●"/>
              <a:defRPr sz="1200"/>
            </a:lvl4pPr>
            <a:lvl5pPr indent="-304800" lvl="4" marL="2286000">
              <a:spcBef>
                <a:spcPts val="0"/>
              </a:spcBef>
              <a:spcAft>
                <a:spcPts val="0"/>
              </a:spcAft>
              <a:buClr>
                <a:schemeClr val="lt1"/>
              </a:buClr>
              <a:buSzPts val="1200"/>
              <a:buFont typeface="Work Sans"/>
              <a:buChar char="○"/>
              <a:defRPr sz="1200"/>
            </a:lvl5pPr>
            <a:lvl6pPr indent="-304800" lvl="5" marL="2743200">
              <a:spcBef>
                <a:spcPts val="0"/>
              </a:spcBef>
              <a:spcAft>
                <a:spcPts val="0"/>
              </a:spcAft>
              <a:buClr>
                <a:schemeClr val="lt1"/>
              </a:buClr>
              <a:buSzPts val="1200"/>
              <a:buFont typeface="Work Sans"/>
              <a:buChar char="■"/>
              <a:defRPr sz="1200"/>
            </a:lvl6pPr>
            <a:lvl7pPr indent="-304800" lvl="6" marL="3200400">
              <a:spcBef>
                <a:spcPts val="0"/>
              </a:spcBef>
              <a:spcAft>
                <a:spcPts val="0"/>
              </a:spcAft>
              <a:buClr>
                <a:schemeClr val="lt1"/>
              </a:buClr>
              <a:buSzPts val="1200"/>
              <a:buFont typeface="Work Sans"/>
              <a:buChar char="●"/>
              <a:defRPr sz="1200"/>
            </a:lvl7pPr>
            <a:lvl8pPr indent="-304800" lvl="7" marL="3657600">
              <a:spcBef>
                <a:spcPts val="0"/>
              </a:spcBef>
              <a:spcAft>
                <a:spcPts val="0"/>
              </a:spcAft>
              <a:buClr>
                <a:schemeClr val="lt1"/>
              </a:buClr>
              <a:buSzPts val="1200"/>
              <a:buFont typeface="Work Sans"/>
              <a:buChar char="○"/>
              <a:defRPr sz="1200"/>
            </a:lvl8pPr>
            <a:lvl9pPr indent="-304800" lvl="8" marL="4114800">
              <a:spcBef>
                <a:spcPts val="0"/>
              </a:spcBef>
              <a:spcAft>
                <a:spcPts val="0"/>
              </a:spcAft>
              <a:buClr>
                <a:schemeClr val="lt1"/>
              </a:buClr>
              <a:buSzPts val="1200"/>
              <a:buFont typeface="Work Sans"/>
              <a:buChar char="■"/>
              <a:defRPr sz="1200"/>
            </a:lvl9pPr>
          </a:lstStyle>
          <a:p/>
        </p:txBody>
      </p:sp>
      <p:sp>
        <p:nvSpPr>
          <p:cNvPr id="313" name="Google Shape;313;p43"/>
          <p:cNvSpPr txBox="1"/>
          <p:nvPr>
            <p:ph idx="5"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314" name="Google Shape;314;p43"/>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
        <p:nvSpPr>
          <p:cNvPr id="315" name="Google Shape;315;p43"/>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4">
  <p:cSld name="CUSTOM_8">
    <p:spTree>
      <p:nvGrpSpPr>
        <p:cNvPr id="316" name="Shape 316"/>
        <p:cNvGrpSpPr/>
        <p:nvPr/>
      </p:nvGrpSpPr>
      <p:grpSpPr>
        <a:xfrm>
          <a:off x="0" y="0"/>
          <a:ext cx="0" cy="0"/>
          <a:chOff x="0" y="0"/>
          <a:chExt cx="0" cy="0"/>
        </a:xfrm>
      </p:grpSpPr>
      <p:pic>
        <p:nvPicPr>
          <p:cNvPr descr="Abstract background." id="317" name="Google Shape;317;p44"/>
          <p:cNvPicPr preferRelativeResize="0"/>
          <p:nvPr/>
        </p:nvPicPr>
        <p:blipFill>
          <a:blip r:embed="rId2">
            <a:alphaModFix amt="85000"/>
          </a:blip>
          <a:stretch>
            <a:fillRect/>
          </a:stretch>
        </p:blipFill>
        <p:spPr>
          <a:xfrm>
            <a:off x="0" y="0"/>
            <a:ext cx="9144000" cy="5143500"/>
          </a:xfrm>
          <a:prstGeom prst="rect">
            <a:avLst/>
          </a:prstGeom>
          <a:noFill/>
          <a:ln>
            <a:noFill/>
          </a:ln>
        </p:spPr>
      </p:pic>
      <p:sp>
        <p:nvSpPr>
          <p:cNvPr id="318" name="Google Shape;318;p44"/>
          <p:cNvSpPr/>
          <p:nvPr>
            <p:ph idx="2" type="pic"/>
          </p:nvPr>
        </p:nvSpPr>
        <p:spPr>
          <a:xfrm>
            <a:off x="6794500" y="0"/>
            <a:ext cx="2349600" cy="5143500"/>
          </a:xfrm>
          <a:prstGeom prst="rect">
            <a:avLst/>
          </a:prstGeom>
          <a:noFill/>
          <a:ln>
            <a:noFill/>
          </a:ln>
        </p:spPr>
      </p:sp>
      <p:sp>
        <p:nvSpPr>
          <p:cNvPr id="319" name="Google Shape;319;p44"/>
          <p:cNvSpPr txBox="1"/>
          <p:nvPr>
            <p:ph idx="1" type="body"/>
          </p:nvPr>
        </p:nvSpPr>
        <p:spPr>
          <a:xfrm>
            <a:off x="3108525" y="3747700"/>
            <a:ext cx="3549900" cy="1112400"/>
          </a:xfrm>
          <a:prstGeom prst="rect">
            <a:avLst/>
          </a:prstGeom>
        </p:spPr>
        <p:txBody>
          <a:bodyPr anchorCtr="0" anchor="t" bIns="91425" lIns="91425" spcFirstLastPara="1" rIns="91425" wrap="square" tIns="91425">
            <a:noAutofit/>
          </a:bodyPr>
          <a:lstStyle>
            <a:lvl1pPr indent="-279400" lvl="0" marL="457200">
              <a:spcBef>
                <a:spcPts val="0"/>
              </a:spcBef>
              <a:spcAft>
                <a:spcPts val="0"/>
              </a:spcAft>
              <a:buClr>
                <a:schemeClr val="lt1"/>
              </a:buClr>
              <a:buSzPts val="800"/>
              <a:buFont typeface="Work Sans"/>
              <a:buChar char="●"/>
              <a:defRPr sz="800"/>
            </a:lvl1pPr>
            <a:lvl2pPr indent="-279400" lvl="1" marL="914400">
              <a:spcBef>
                <a:spcPts val="0"/>
              </a:spcBef>
              <a:spcAft>
                <a:spcPts val="0"/>
              </a:spcAft>
              <a:buClr>
                <a:schemeClr val="lt1"/>
              </a:buClr>
              <a:buSzPts val="800"/>
              <a:buFont typeface="Work Sans"/>
              <a:buChar char="○"/>
              <a:defRPr sz="800"/>
            </a:lvl2pPr>
            <a:lvl3pPr indent="-279400" lvl="2" marL="1371600">
              <a:spcBef>
                <a:spcPts val="0"/>
              </a:spcBef>
              <a:spcAft>
                <a:spcPts val="0"/>
              </a:spcAft>
              <a:buClr>
                <a:schemeClr val="lt1"/>
              </a:buClr>
              <a:buSzPts val="800"/>
              <a:buFont typeface="Work Sans"/>
              <a:buChar char="■"/>
              <a:defRPr sz="800"/>
            </a:lvl3pPr>
            <a:lvl4pPr indent="-279400" lvl="3" marL="1828800">
              <a:spcBef>
                <a:spcPts val="0"/>
              </a:spcBef>
              <a:spcAft>
                <a:spcPts val="0"/>
              </a:spcAft>
              <a:buClr>
                <a:schemeClr val="lt1"/>
              </a:buClr>
              <a:buSzPts val="800"/>
              <a:buFont typeface="Work Sans"/>
              <a:buChar char="●"/>
              <a:defRPr sz="800"/>
            </a:lvl4pPr>
            <a:lvl5pPr indent="-279400" lvl="4" marL="2286000">
              <a:spcBef>
                <a:spcPts val="0"/>
              </a:spcBef>
              <a:spcAft>
                <a:spcPts val="0"/>
              </a:spcAft>
              <a:buClr>
                <a:schemeClr val="lt1"/>
              </a:buClr>
              <a:buSzPts val="800"/>
              <a:buFont typeface="Work Sans"/>
              <a:buChar char="○"/>
              <a:defRPr sz="800"/>
            </a:lvl5pPr>
            <a:lvl6pPr indent="-279400" lvl="5" marL="2743200">
              <a:spcBef>
                <a:spcPts val="0"/>
              </a:spcBef>
              <a:spcAft>
                <a:spcPts val="0"/>
              </a:spcAft>
              <a:buClr>
                <a:schemeClr val="lt1"/>
              </a:buClr>
              <a:buSzPts val="800"/>
              <a:buFont typeface="Work Sans"/>
              <a:buChar char="■"/>
              <a:defRPr sz="800"/>
            </a:lvl6pPr>
            <a:lvl7pPr indent="-279400" lvl="6" marL="3200400">
              <a:spcBef>
                <a:spcPts val="0"/>
              </a:spcBef>
              <a:spcAft>
                <a:spcPts val="0"/>
              </a:spcAft>
              <a:buClr>
                <a:schemeClr val="lt1"/>
              </a:buClr>
              <a:buSzPts val="800"/>
              <a:buFont typeface="Work Sans"/>
              <a:buChar char="●"/>
              <a:defRPr sz="800"/>
            </a:lvl7pPr>
            <a:lvl8pPr indent="-279400" lvl="7" marL="3657600">
              <a:spcBef>
                <a:spcPts val="0"/>
              </a:spcBef>
              <a:spcAft>
                <a:spcPts val="0"/>
              </a:spcAft>
              <a:buClr>
                <a:schemeClr val="lt1"/>
              </a:buClr>
              <a:buSzPts val="800"/>
              <a:buFont typeface="Work Sans"/>
              <a:buChar char="○"/>
              <a:defRPr sz="800"/>
            </a:lvl8pPr>
            <a:lvl9pPr indent="-279400" lvl="8" marL="4114800">
              <a:spcBef>
                <a:spcPts val="0"/>
              </a:spcBef>
              <a:spcAft>
                <a:spcPts val="0"/>
              </a:spcAft>
              <a:buClr>
                <a:schemeClr val="lt1"/>
              </a:buClr>
              <a:buSzPts val="800"/>
              <a:buFont typeface="Work Sans"/>
              <a:buChar char="■"/>
              <a:defRPr sz="800"/>
            </a:lvl9pPr>
          </a:lstStyle>
          <a:p/>
        </p:txBody>
      </p:sp>
      <p:sp>
        <p:nvSpPr>
          <p:cNvPr id="320" name="Google Shape;320;p44"/>
          <p:cNvSpPr txBox="1"/>
          <p:nvPr>
            <p:ph idx="3" type="subTitle"/>
          </p:nvPr>
        </p:nvSpPr>
        <p:spPr>
          <a:xfrm>
            <a:off x="117372" y="3520186"/>
            <a:ext cx="3600900" cy="581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200"/>
              <a:buFont typeface="Work Sans"/>
              <a:buNone/>
              <a:defRPr sz="12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1" name="Google Shape;321;p44"/>
          <p:cNvSpPr txBox="1"/>
          <p:nvPr>
            <p:ph idx="4" type="body"/>
          </p:nvPr>
        </p:nvSpPr>
        <p:spPr>
          <a:xfrm>
            <a:off x="55300" y="41175"/>
            <a:ext cx="6603000" cy="32448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lt1"/>
              </a:buClr>
              <a:buSzPts val="2400"/>
              <a:buChar char="●"/>
              <a:defRPr sz="2400"/>
            </a:lvl1pPr>
            <a:lvl2pPr indent="-381000" lvl="1" marL="914400">
              <a:spcBef>
                <a:spcPts val="0"/>
              </a:spcBef>
              <a:spcAft>
                <a:spcPts val="0"/>
              </a:spcAft>
              <a:buClr>
                <a:schemeClr val="lt1"/>
              </a:buClr>
              <a:buSzPts val="2400"/>
              <a:buChar char="○"/>
              <a:defRPr sz="2400"/>
            </a:lvl2pPr>
            <a:lvl3pPr indent="-381000" lvl="2" marL="1371600">
              <a:spcBef>
                <a:spcPts val="0"/>
              </a:spcBef>
              <a:spcAft>
                <a:spcPts val="0"/>
              </a:spcAft>
              <a:buClr>
                <a:schemeClr val="lt1"/>
              </a:buClr>
              <a:buSzPts val="2400"/>
              <a:buChar char="■"/>
              <a:defRPr sz="2400"/>
            </a:lvl3pPr>
            <a:lvl4pPr indent="-381000" lvl="3" marL="1828800">
              <a:spcBef>
                <a:spcPts val="0"/>
              </a:spcBef>
              <a:spcAft>
                <a:spcPts val="0"/>
              </a:spcAft>
              <a:buClr>
                <a:schemeClr val="lt1"/>
              </a:buClr>
              <a:buSzPts val="2400"/>
              <a:buChar char="●"/>
              <a:defRPr sz="2400"/>
            </a:lvl4pPr>
            <a:lvl5pPr indent="-381000" lvl="4" marL="2286000">
              <a:spcBef>
                <a:spcPts val="0"/>
              </a:spcBef>
              <a:spcAft>
                <a:spcPts val="0"/>
              </a:spcAft>
              <a:buClr>
                <a:schemeClr val="lt1"/>
              </a:buClr>
              <a:buSzPts val="2400"/>
              <a:buChar char="○"/>
              <a:defRPr sz="2400"/>
            </a:lvl5pPr>
            <a:lvl6pPr indent="-381000" lvl="5" marL="2743200">
              <a:spcBef>
                <a:spcPts val="0"/>
              </a:spcBef>
              <a:spcAft>
                <a:spcPts val="0"/>
              </a:spcAft>
              <a:buClr>
                <a:schemeClr val="lt1"/>
              </a:buClr>
              <a:buSzPts val="2400"/>
              <a:buChar char="■"/>
              <a:defRPr sz="2400"/>
            </a:lvl6pPr>
            <a:lvl7pPr indent="-381000" lvl="6" marL="3200400">
              <a:spcBef>
                <a:spcPts val="0"/>
              </a:spcBef>
              <a:spcAft>
                <a:spcPts val="0"/>
              </a:spcAft>
              <a:buClr>
                <a:schemeClr val="lt1"/>
              </a:buClr>
              <a:buSzPts val="2400"/>
              <a:buChar char="●"/>
              <a:defRPr sz="2400"/>
            </a:lvl7pPr>
            <a:lvl8pPr indent="-381000" lvl="7" marL="3657600">
              <a:spcBef>
                <a:spcPts val="0"/>
              </a:spcBef>
              <a:spcAft>
                <a:spcPts val="0"/>
              </a:spcAft>
              <a:buClr>
                <a:schemeClr val="lt1"/>
              </a:buClr>
              <a:buSzPts val="2400"/>
              <a:buChar char="○"/>
              <a:defRPr sz="2400"/>
            </a:lvl8pPr>
            <a:lvl9pPr indent="-381000" lvl="8" marL="4114800">
              <a:spcBef>
                <a:spcPts val="0"/>
              </a:spcBef>
              <a:spcAft>
                <a:spcPts val="0"/>
              </a:spcAft>
              <a:buClr>
                <a:schemeClr val="lt1"/>
              </a:buClr>
              <a:buSzPts val="2400"/>
              <a:buChar char="■"/>
              <a:defRPr sz="2400"/>
            </a:lvl9pPr>
          </a:lstStyle>
          <a:p/>
        </p:txBody>
      </p:sp>
      <p:sp>
        <p:nvSpPr>
          <p:cNvPr id="322" name="Google Shape;322;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latin typeface="Barlow Semi Condensed"/>
                <a:ea typeface="Barlow Semi Condensed"/>
                <a:cs typeface="Barlow Semi Condensed"/>
                <a:sym typeface="Barlow Semi Condensed"/>
              </a:defRPr>
            </a:lvl1pPr>
            <a:lvl2pPr lvl="1">
              <a:buNone/>
              <a:defRPr>
                <a:solidFill>
                  <a:srgbClr val="000000"/>
                </a:solidFill>
                <a:latin typeface="Barlow Semi Condensed"/>
                <a:ea typeface="Barlow Semi Condensed"/>
                <a:cs typeface="Barlow Semi Condensed"/>
                <a:sym typeface="Barlow Semi Condensed"/>
              </a:defRPr>
            </a:lvl2pPr>
            <a:lvl3pPr lvl="2">
              <a:buNone/>
              <a:defRPr>
                <a:solidFill>
                  <a:srgbClr val="000000"/>
                </a:solidFill>
                <a:latin typeface="Barlow Semi Condensed"/>
                <a:ea typeface="Barlow Semi Condensed"/>
                <a:cs typeface="Barlow Semi Condensed"/>
                <a:sym typeface="Barlow Semi Condensed"/>
              </a:defRPr>
            </a:lvl3pPr>
            <a:lvl4pPr lvl="3">
              <a:buNone/>
              <a:defRPr>
                <a:solidFill>
                  <a:srgbClr val="000000"/>
                </a:solidFill>
                <a:latin typeface="Barlow Semi Condensed"/>
                <a:ea typeface="Barlow Semi Condensed"/>
                <a:cs typeface="Barlow Semi Condensed"/>
                <a:sym typeface="Barlow Semi Condensed"/>
              </a:defRPr>
            </a:lvl4pPr>
            <a:lvl5pPr lvl="4">
              <a:buNone/>
              <a:defRPr>
                <a:solidFill>
                  <a:srgbClr val="000000"/>
                </a:solidFill>
                <a:latin typeface="Barlow Semi Condensed"/>
                <a:ea typeface="Barlow Semi Condensed"/>
                <a:cs typeface="Barlow Semi Condensed"/>
                <a:sym typeface="Barlow Semi Condensed"/>
              </a:defRPr>
            </a:lvl5pPr>
            <a:lvl6pPr lvl="5">
              <a:buNone/>
              <a:defRPr>
                <a:solidFill>
                  <a:srgbClr val="000000"/>
                </a:solidFill>
                <a:latin typeface="Barlow Semi Condensed"/>
                <a:ea typeface="Barlow Semi Condensed"/>
                <a:cs typeface="Barlow Semi Condensed"/>
                <a:sym typeface="Barlow Semi Condensed"/>
              </a:defRPr>
            </a:lvl6pPr>
            <a:lvl7pPr lvl="6">
              <a:buNone/>
              <a:defRPr>
                <a:solidFill>
                  <a:srgbClr val="000000"/>
                </a:solidFill>
                <a:latin typeface="Barlow Semi Condensed"/>
                <a:ea typeface="Barlow Semi Condensed"/>
                <a:cs typeface="Barlow Semi Condensed"/>
                <a:sym typeface="Barlow Semi Condensed"/>
              </a:defRPr>
            </a:lvl7pPr>
            <a:lvl8pPr lvl="7">
              <a:buNone/>
              <a:defRPr>
                <a:solidFill>
                  <a:srgbClr val="000000"/>
                </a:solidFill>
                <a:latin typeface="Barlow Semi Condensed"/>
                <a:ea typeface="Barlow Semi Condensed"/>
                <a:cs typeface="Barlow Semi Condensed"/>
                <a:sym typeface="Barlow Semi Condensed"/>
              </a:defRPr>
            </a:lvl8pPr>
            <a:lvl9pPr lvl="8">
              <a:buNone/>
              <a:defRPr>
                <a:solidFill>
                  <a:srgbClr val="000000"/>
                </a:solidFill>
                <a:latin typeface="Barlow Semi Condensed"/>
                <a:ea typeface="Barlow Semi Condensed"/>
                <a:cs typeface="Barlow Semi Condensed"/>
                <a:sym typeface="Barlow Semi Condense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Statistics">
  <p:cSld name="CUSTOM_9">
    <p:spTree>
      <p:nvGrpSpPr>
        <p:cNvPr id="323" name="Shape 323"/>
        <p:cNvGrpSpPr/>
        <p:nvPr/>
      </p:nvGrpSpPr>
      <p:grpSpPr>
        <a:xfrm>
          <a:off x="0" y="0"/>
          <a:ext cx="0" cy="0"/>
          <a:chOff x="0" y="0"/>
          <a:chExt cx="0" cy="0"/>
        </a:xfrm>
      </p:grpSpPr>
      <p:pic>
        <p:nvPicPr>
          <p:cNvPr descr="Abstract background." id="324" name="Google Shape;324;p4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25" name="Google Shape;325;p45"/>
          <p:cNvSpPr txBox="1"/>
          <p:nvPr>
            <p:ph type="title"/>
          </p:nvPr>
        </p:nvSpPr>
        <p:spPr>
          <a:xfrm>
            <a:off x="6658265" y="8412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326" name="Google Shape;326;p45"/>
          <p:cNvSpPr txBox="1"/>
          <p:nvPr>
            <p:ph idx="1" type="subTitle"/>
          </p:nvPr>
        </p:nvSpPr>
        <p:spPr>
          <a:xfrm>
            <a:off x="6671415" y="13234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7" name="Google Shape;327;p45"/>
          <p:cNvSpPr txBox="1"/>
          <p:nvPr>
            <p:ph idx="2" type="body"/>
          </p:nvPr>
        </p:nvSpPr>
        <p:spPr>
          <a:xfrm>
            <a:off x="2506950" y="883225"/>
            <a:ext cx="3866700" cy="27279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Clr>
                <a:schemeClr val="lt1"/>
              </a:buClr>
              <a:buSzPts val="1600"/>
              <a:buFont typeface="Work Sans"/>
              <a:buChar char="●"/>
              <a:defRPr sz="1600"/>
            </a:lvl1pPr>
            <a:lvl2pPr indent="-330200" lvl="1" marL="914400">
              <a:spcBef>
                <a:spcPts val="0"/>
              </a:spcBef>
              <a:spcAft>
                <a:spcPts val="0"/>
              </a:spcAft>
              <a:buClr>
                <a:schemeClr val="lt1"/>
              </a:buClr>
              <a:buSzPts val="1600"/>
              <a:buFont typeface="Work Sans"/>
              <a:buChar char="○"/>
              <a:defRPr sz="1600"/>
            </a:lvl2pPr>
            <a:lvl3pPr indent="-330200" lvl="2" marL="1371600">
              <a:spcBef>
                <a:spcPts val="0"/>
              </a:spcBef>
              <a:spcAft>
                <a:spcPts val="0"/>
              </a:spcAft>
              <a:buClr>
                <a:schemeClr val="lt1"/>
              </a:buClr>
              <a:buSzPts val="1600"/>
              <a:buFont typeface="Work Sans"/>
              <a:buChar char="■"/>
              <a:defRPr sz="1600"/>
            </a:lvl3pPr>
            <a:lvl4pPr indent="-330200" lvl="3" marL="1828800">
              <a:spcBef>
                <a:spcPts val="0"/>
              </a:spcBef>
              <a:spcAft>
                <a:spcPts val="0"/>
              </a:spcAft>
              <a:buClr>
                <a:schemeClr val="lt1"/>
              </a:buClr>
              <a:buSzPts val="1600"/>
              <a:buFont typeface="Work Sans"/>
              <a:buChar char="●"/>
              <a:defRPr sz="1600"/>
            </a:lvl4pPr>
            <a:lvl5pPr indent="-330200" lvl="4" marL="2286000">
              <a:spcBef>
                <a:spcPts val="0"/>
              </a:spcBef>
              <a:spcAft>
                <a:spcPts val="0"/>
              </a:spcAft>
              <a:buClr>
                <a:schemeClr val="lt1"/>
              </a:buClr>
              <a:buSzPts val="1600"/>
              <a:buFont typeface="Work Sans"/>
              <a:buChar char="○"/>
              <a:defRPr sz="1600"/>
            </a:lvl5pPr>
            <a:lvl6pPr indent="-330200" lvl="5" marL="2743200">
              <a:spcBef>
                <a:spcPts val="0"/>
              </a:spcBef>
              <a:spcAft>
                <a:spcPts val="0"/>
              </a:spcAft>
              <a:buClr>
                <a:schemeClr val="lt1"/>
              </a:buClr>
              <a:buSzPts val="1600"/>
              <a:buFont typeface="Work Sans"/>
              <a:buChar char="■"/>
              <a:defRPr sz="1600"/>
            </a:lvl6pPr>
            <a:lvl7pPr indent="-330200" lvl="6" marL="3200400">
              <a:spcBef>
                <a:spcPts val="0"/>
              </a:spcBef>
              <a:spcAft>
                <a:spcPts val="0"/>
              </a:spcAft>
              <a:buClr>
                <a:schemeClr val="lt1"/>
              </a:buClr>
              <a:buSzPts val="1600"/>
              <a:buFont typeface="Work Sans"/>
              <a:buChar char="●"/>
              <a:defRPr sz="1600"/>
            </a:lvl7pPr>
            <a:lvl8pPr indent="-330200" lvl="7" marL="3657600">
              <a:spcBef>
                <a:spcPts val="0"/>
              </a:spcBef>
              <a:spcAft>
                <a:spcPts val="0"/>
              </a:spcAft>
              <a:buClr>
                <a:schemeClr val="lt1"/>
              </a:buClr>
              <a:buSzPts val="1600"/>
              <a:buFont typeface="Work Sans"/>
              <a:buChar char="○"/>
              <a:defRPr sz="1600"/>
            </a:lvl8pPr>
            <a:lvl9pPr indent="-330200" lvl="8" marL="4114800">
              <a:spcBef>
                <a:spcPts val="0"/>
              </a:spcBef>
              <a:spcAft>
                <a:spcPts val="0"/>
              </a:spcAft>
              <a:buClr>
                <a:schemeClr val="lt1"/>
              </a:buClr>
              <a:buSzPts val="1600"/>
              <a:buFont typeface="Work Sans"/>
              <a:buChar char="■"/>
              <a:defRPr sz="1600"/>
            </a:lvl9pPr>
          </a:lstStyle>
          <a:p/>
        </p:txBody>
      </p:sp>
      <p:sp>
        <p:nvSpPr>
          <p:cNvPr id="328" name="Google Shape;328;p45"/>
          <p:cNvSpPr txBox="1"/>
          <p:nvPr>
            <p:ph idx="3" type="title"/>
          </p:nvPr>
        </p:nvSpPr>
        <p:spPr>
          <a:xfrm>
            <a:off x="101700" y="901050"/>
            <a:ext cx="2269500" cy="1509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2400"/>
              <a:buFont typeface="Work Sans"/>
              <a:buNone/>
              <a:defRPr sz="2400"/>
            </a:lvl1pPr>
            <a:lvl2pPr lvl="1">
              <a:spcBef>
                <a:spcPts val="0"/>
              </a:spcBef>
              <a:spcAft>
                <a:spcPts val="0"/>
              </a:spcAft>
              <a:buClr>
                <a:schemeClr val="lt1"/>
              </a:buClr>
              <a:buSzPts val="2400"/>
              <a:buFont typeface="Work Sans"/>
              <a:buNone/>
              <a:defRPr sz="2400">
                <a:solidFill>
                  <a:schemeClr val="lt1"/>
                </a:solidFill>
              </a:defRPr>
            </a:lvl2pPr>
            <a:lvl3pPr lvl="2">
              <a:spcBef>
                <a:spcPts val="0"/>
              </a:spcBef>
              <a:spcAft>
                <a:spcPts val="0"/>
              </a:spcAft>
              <a:buClr>
                <a:schemeClr val="lt1"/>
              </a:buClr>
              <a:buSzPts val="2400"/>
              <a:buFont typeface="Work Sans"/>
              <a:buNone/>
              <a:defRPr sz="2400">
                <a:solidFill>
                  <a:schemeClr val="lt1"/>
                </a:solidFill>
              </a:defRPr>
            </a:lvl3pPr>
            <a:lvl4pPr lvl="3">
              <a:spcBef>
                <a:spcPts val="0"/>
              </a:spcBef>
              <a:spcAft>
                <a:spcPts val="0"/>
              </a:spcAft>
              <a:buClr>
                <a:schemeClr val="lt1"/>
              </a:buClr>
              <a:buSzPts val="2400"/>
              <a:buFont typeface="Work Sans"/>
              <a:buNone/>
              <a:defRPr sz="2400">
                <a:solidFill>
                  <a:schemeClr val="lt1"/>
                </a:solidFill>
              </a:defRPr>
            </a:lvl4pPr>
            <a:lvl5pPr lvl="4">
              <a:spcBef>
                <a:spcPts val="0"/>
              </a:spcBef>
              <a:spcAft>
                <a:spcPts val="0"/>
              </a:spcAft>
              <a:buClr>
                <a:schemeClr val="lt1"/>
              </a:buClr>
              <a:buSzPts val="2400"/>
              <a:buFont typeface="Work Sans"/>
              <a:buNone/>
              <a:defRPr sz="2400">
                <a:solidFill>
                  <a:schemeClr val="lt1"/>
                </a:solidFill>
              </a:defRPr>
            </a:lvl5pPr>
            <a:lvl6pPr lvl="5">
              <a:spcBef>
                <a:spcPts val="0"/>
              </a:spcBef>
              <a:spcAft>
                <a:spcPts val="0"/>
              </a:spcAft>
              <a:buClr>
                <a:schemeClr val="lt1"/>
              </a:buClr>
              <a:buSzPts val="2400"/>
              <a:buFont typeface="Work Sans"/>
              <a:buNone/>
              <a:defRPr sz="2400">
                <a:solidFill>
                  <a:schemeClr val="lt1"/>
                </a:solidFill>
              </a:defRPr>
            </a:lvl6pPr>
            <a:lvl7pPr lvl="6">
              <a:spcBef>
                <a:spcPts val="0"/>
              </a:spcBef>
              <a:spcAft>
                <a:spcPts val="0"/>
              </a:spcAft>
              <a:buClr>
                <a:schemeClr val="lt1"/>
              </a:buClr>
              <a:buSzPts val="2400"/>
              <a:buFont typeface="Work Sans"/>
              <a:buNone/>
              <a:defRPr sz="2400">
                <a:solidFill>
                  <a:schemeClr val="lt1"/>
                </a:solidFill>
              </a:defRPr>
            </a:lvl7pPr>
            <a:lvl8pPr lvl="7">
              <a:spcBef>
                <a:spcPts val="0"/>
              </a:spcBef>
              <a:spcAft>
                <a:spcPts val="0"/>
              </a:spcAft>
              <a:buClr>
                <a:schemeClr val="lt1"/>
              </a:buClr>
              <a:buSzPts val="2400"/>
              <a:buFont typeface="Work Sans"/>
              <a:buNone/>
              <a:defRPr sz="2400">
                <a:solidFill>
                  <a:schemeClr val="lt1"/>
                </a:solidFill>
              </a:defRPr>
            </a:lvl8pPr>
            <a:lvl9pPr lvl="8">
              <a:spcBef>
                <a:spcPts val="0"/>
              </a:spcBef>
              <a:spcAft>
                <a:spcPts val="0"/>
              </a:spcAft>
              <a:buClr>
                <a:schemeClr val="lt1"/>
              </a:buClr>
              <a:buSzPts val="2400"/>
              <a:buFont typeface="Work Sans"/>
              <a:buNone/>
              <a:defRPr sz="2400">
                <a:solidFill>
                  <a:schemeClr val="lt1"/>
                </a:solidFill>
              </a:defRPr>
            </a:lvl9pPr>
          </a:lstStyle>
          <a:p/>
        </p:txBody>
      </p:sp>
      <p:sp>
        <p:nvSpPr>
          <p:cNvPr id="329" name="Google Shape;329;p45"/>
          <p:cNvSpPr txBox="1"/>
          <p:nvPr>
            <p:ph idx="4"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330" name="Google Shape;330;p45"/>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
        <p:nvSpPr>
          <p:cNvPr id="331" name="Google Shape;331;p45"/>
          <p:cNvSpPr txBox="1"/>
          <p:nvPr>
            <p:ph idx="5" type="title"/>
          </p:nvPr>
        </p:nvSpPr>
        <p:spPr>
          <a:xfrm>
            <a:off x="6658265" y="18440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332" name="Google Shape;332;p45"/>
          <p:cNvSpPr txBox="1"/>
          <p:nvPr>
            <p:ph idx="6" type="subTitle"/>
          </p:nvPr>
        </p:nvSpPr>
        <p:spPr>
          <a:xfrm>
            <a:off x="6671415" y="23262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3" name="Google Shape;333;p45"/>
          <p:cNvSpPr txBox="1"/>
          <p:nvPr>
            <p:ph idx="7" type="title"/>
          </p:nvPr>
        </p:nvSpPr>
        <p:spPr>
          <a:xfrm>
            <a:off x="6658265" y="28468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334" name="Google Shape;334;p45"/>
          <p:cNvSpPr txBox="1"/>
          <p:nvPr>
            <p:ph idx="8" type="subTitle"/>
          </p:nvPr>
        </p:nvSpPr>
        <p:spPr>
          <a:xfrm>
            <a:off x="6671415" y="33290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45"/>
          <p:cNvSpPr txBox="1"/>
          <p:nvPr>
            <p:ph idx="9" type="title"/>
          </p:nvPr>
        </p:nvSpPr>
        <p:spPr>
          <a:xfrm>
            <a:off x="6658265" y="3849609"/>
            <a:ext cx="2024100" cy="8814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3600"/>
              <a:buFont typeface="Work Sans"/>
              <a:buNone/>
              <a:defRPr sz="3600"/>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336" name="Google Shape;336;p45"/>
          <p:cNvSpPr txBox="1"/>
          <p:nvPr>
            <p:ph idx="13" type="subTitle"/>
          </p:nvPr>
        </p:nvSpPr>
        <p:spPr>
          <a:xfrm>
            <a:off x="6671415" y="4331809"/>
            <a:ext cx="2003700" cy="309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100"/>
              <a:buFont typeface="Work Sans"/>
              <a:buNone/>
              <a:defRPr sz="1100">
                <a:latin typeface="Work Sans"/>
                <a:ea typeface="Work Sans"/>
                <a:cs typeface="Work Sans"/>
                <a:sym typeface="Work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7" name="Google Shape;337;p45"/>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agenda">
  <p:cSld name="CUSTOM_10">
    <p:spTree>
      <p:nvGrpSpPr>
        <p:cNvPr id="338" name="Shape 338"/>
        <p:cNvGrpSpPr/>
        <p:nvPr/>
      </p:nvGrpSpPr>
      <p:grpSpPr>
        <a:xfrm>
          <a:off x="0" y="0"/>
          <a:ext cx="0" cy="0"/>
          <a:chOff x="0" y="0"/>
          <a:chExt cx="0" cy="0"/>
        </a:xfrm>
      </p:grpSpPr>
      <p:pic>
        <p:nvPicPr>
          <p:cNvPr descr="Abstract background." id="339" name="Google Shape;339;p46"/>
          <p:cNvPicPr preferRelativeResize="0"/>
          <p:nvPr/>
        </p:nvPicPr>
        <p:blipFill>
          <a:blip r:embed="rId2">
            <a:alphaModFix amt="70000"/>
          </a:blip>
          <a:stretch>
            <a:fillRect/>
          </a:stretch>
        </p:blipFill>
        <p:spPr>
          <a:xfrm>
            <a:off x="0" y="1"/>
            <a:ext cx="9144000" cy="5143500"/>
          </a:xfrm>
          <a:prstGeom prst="rect">
            <a:avLst/>
          </a:prstGeom>
          <a:noFill/>
          <a:ln>
            <a:noFill/>
          </a:ln>
        </p:spPr>
      </p:pic>
      <p:sp>
        <p:nvSpPr>
          <p:cNvPr id="340" name="Google Shape;340;p46"/>
          <p:cNvSpPr txBox="1"/>
          <p:nvPr>
            <p:ph idx="1" type="subTitle"/>
          </p:nvPr>
        </p:nvSpPr>
        <p:spPr>
          <a:xfrm>
            <a:off x="117187" y="1032979"/>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341" name="Google Shape;341;p46"/>
          <p:cNvSpPr txBox="1"/>
          <p:nvPr>
            <p:ph idx="2" type="body"/>
          </p:nvPr>
        </p:nvSpPr>
        <p:spPr>
          <a:xfrm>
            <a:off x="1062076" y="1050728"/>
            <a:ext cx="8000400" cy="3618000"/>
          </a:xfrm>
          <a:prstGeom prst="rect">
            <a:avLst/>
          </a:prstGeom>
        </p:spPr>
        <p:txBody>
          <a:bodyPr anchorCtr="0" anchor="t" bIns="91425" lIns="91425" spcFirstLastPara="1" rIns="91425" wrap="square" tIns="91425">
            <a:noAutofit/>
          </a:bodyPr>
          <a:lstStyle>
            <a:lvl1pPr indent="-514350" lvl="0" marL="4572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1pPr>
            <a:lvl2pPr indent="-514350" lvl="1" marL="9144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2pPr>
            <a:lvl3pPr indent="-514350" lvl="2" marL="13716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3pPr>
            <a:lvl4pPr indent="-514350" lvl="3" marL="18288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4pPr>
            <a:lvl5pPr indent="-514350" lvl="4" marL="22860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5pPr>
            <a:lvl6pPr indent="-514350" lvl="5" marL="27432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6pPr>
            <a:lvl7pPr indent="-514350" lvl="6" marL="32004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7pPr>
            <a:lvl8pPr indent="-514350" lvl="7" marL="36576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8pPr>
            <a:lvl9pPr indent="-514350" lvl="8" marL="4114800">
              <a:lnSpc>
                <a:spcPct val="70000"/>
              </a:lnSpc>
              <a:spcBef>
                <a:spcPts val="0"/>
              </a:spcBef>
              <a:spcAft>
                <a:spcPts val="0"/>
              </a:spcAft>
              <a:buClr>
                <a:schemeClr val="lt1"/>
              </a:buClr>
              <a:buSzPts val="4500"/>
              <a:buFont typeface="Work Sans Medium"/>
              <a:buChar char="■"/>
              <a:defRPr sz="4500">
                <a:latin typeface="Work Sans Medium"/>
                <a:ea typeface="Work Sans Medium"/>
                <a:cs typeface="Work Sans Medium"/>
                <a:sym typeface="Work Sans Medium"/>
              </a:defRPr>
            </a:lvl9pPr>
          </a:lstStyle>
          <a:p/>
        </p:txBody>
      </p:sp>
      <p:sp>
        <p:nvSpPr>
          <p:cNvPr id="342" name="Google Shape;342;p46"/>
          <p:cNvSpPr txBox="1"/>
          <p:nvPr>
            <p:ph idx="3"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343" name="Google Shape;343;p46"/>
          <p:cNvSpPr txBox="1"/>
          <p:nvPr>
            <p:ph idx="4" type="subTitle"/>
          </p:nvPr>
        </p:nvSpPr>
        <p:spPr>
          <a:xfrm>
            <a:off x="117187" y="438391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344" name="Google Shape;344;p46"/>
          <p:cNvSpPr txBox="1"/>
          <p:nvPr>
            <p:ph idx="5" type="subTitle"/>
          </p:nvPr>
        </p:nvSpPr>
        <p:spPr>
          <a:xfrm>
            <a:off x="117187" y="1511684"/>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345" name="Google Shape;345;p46"/>
          <p:cNvSpPr txBox="1"/>
          <p:nvPr>
            <p:ph idx="6" type="subTitle"/>
          </p:nvPr>
        </p:nvSpPr>
        <p:spPr>
          <a:xfrm>
            <a:off x="117187" y="1990389"/>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346" name="Google Shape;346;p46"/>
          <p:cNvSpPr txBox="1"/>
          <p:nvPr>
            <p:ph idx="7" type="subTitle"/>
          </p:nvPr>
        </p:nvSpPr>
        <p:spPr>
          <a:xfrm>
            <a:off x="117187" y="246909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347" name="Google Shape;347;p46"/>
          <p:cNvSpPr txBox="1"/>
          <p:nvPr>
            <p:ph idx="8" type="subTitle"/>
          </p:nvPr>
        </p:nvSpPr>
        <p:spPr>
          <a:xfrm>
            <a:off x="117187" y="2947800"/>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348" name="Google Shape;348;p46"/>
          <p:cNvSpPr txBox="1"/>
          <p:nvPr>
            <p:ph idx="9" type="subTitle"/>
          </p:nvPr>
        </p:nvSpPr>
        <p:spPr>
          <a:xfrm>
            <a:off x="117187" y="3426505"/>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349" name="Google Shape;349;p46"/>
          <p:cNvSpPr txBox="1"/>
          <p:nvPr>
            <p:ph idx="13" type="subTitle"/>
          </p:nvPr>
        </p:nvSpPr>
        <p:spPr>
          <a:xfrm>
            <a:off x="117187" y="3905210"/>
            <a:ext cx="935400" cy="310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800"/>
              <a:buFont typeface="Work Sans"/>
              <a:buNone/>
              <a:defRPr>
                <a:latin typeface="Work Sans"/>
                <a:ea typeface="Work Sans"/>
                <a:cs typeface="Work Sans"/>
                <a:sym typeface="Work Sans"/>
              </a:defRPr>
            </a:lvl1pPr>
            <a:lvl2pPr lvl="1">
              <a:lnSpc>
                <a:spcPct val="80000"/>
              </a:lnSpc>
              <a:spcBef>
                <a:spcPts val="0"/>
              </a:spcBef>
              <a:spcAft>
                <a:spcPts val="0"/>
              </a:spcAft>
              <a:buClr>
                <a:schemeClr val="lt1"/>
              </a:buClr>
              <a:buSzPts val="800"/>
              <a:buFont typeface="Work Sans"/>
              <a:buNone/>
              <a:defRPr sz="800">
                <a:solidFill>
                  <a:schemeClr val="lt1"/>
                </a:solidFill>
              </a:defRPr>
            </a:lvl2pPr>
            <a:lvl3pPr lvl="2">
              <a:lnSpc>
                <a:spcPct val="80000"/>
              </a:lnSpc>
              <a:spcBef>
                <a:spcPts val="0"/>
              </a:spcBef>
              <a:spcAft>
                <a:spcPts val="0"/>
              </a:spcAft>
              <a:buClr>
                <a:schemeClr val="lt1"/>
              </a:buClr>
              <a:buSzPts val="800"/>
              <a:buFont typeface="Work Sans"/>
              <a:buNone/>
              <a:defRPr sz="800">
                <a:solidFill>
                  <a:schemeClr val="lt1"/>
                </a:solidFill>
              </a:defRPr>
            </a:lvl3pPr>
            <a:lvl4pPr lvl="3">
              <a:lnSpc>
                <a:spcPct val="80000"/>
              </a:lnSpc>
              <a:spcBef>
                <a:spcPts val="0"/>
              </a:spcBef>
              <a:spcAft>
                <a:spcPts val="0"/>
              </a:spcAft>
              <a:buClr>
                <a:schemeClr val="lt1"/>
              </a:buClr>
              <a:buSzPts val="800"/>
              <a:buFont typeface="Work Sans"/>
              <a:buNone/>
              <a:defRPr sz="800">
                <a:solidFill>
                  <a:schemeClr val="lt1"/>
                </a:solidFill>
              </a:defRPr>
            </a:lvl4pPr>
            <a:lvl5pPr lvl="4">
              <a:lnSpc>
                <a:spcPct val="80000"/>
              </a:lnSpc>
              <a:spcBef>
                <a:spcPts val="0"/>
              </a:spcBef>
              <a:spcAft>
                <a:spcPts val="0"/>
              </a:spcAft>
              <a:buClr>
                <a:schemeClr val="lt1"/>
              </a:buClr>
              <a:buSzPts val="800"/>
              <a:buFont typeface="Work Sans"/>
              <a:buNone/>
              <a:defRPr sz="800">
                <a:solidFill>
                  <a:schemeClr val="lt1"/>
                </a:solidFill>
              </a:defRPr>
            </a:lvl5pPr>
            <a:lvl6pPr lvl="5">
              <a:lnSpc>
                <a:spcPct val="80000"/>
              </a:lnSpc>
              <a:spcBef>
                <a:spcPts val="0"/>
              </a:spcBef>
              <a:spcAft>
                <a:spcPts val="0"/>
              </a:spcAft>
              <a:buClr>
                <a:schemeClr val="lt1"/>
              </a:buClr>
              <a:buSzPts val="800"/>
              <a:buFont typeface="Work Sans"/>
              <a:buNone/>
              <a:defRPr sz="800">
                <a:solidFill>
                  <a:schemeClr val="lt1"/>
                </a:solidFill>
              </a:defRPr>
            </a:lvl6pPr>
            <a:lvl7pPr lvl="6">
              <a:lnSpc>
                <a:spcPct val="80000"/>
              </a:lnSpc>
              <a:spcBef>
                <a:spcPts val="0"/>
              </a:spcBef>
              <a:spcAft>
                <a:spcPts val="0"/>
              </a:spcAft>
              <a:buClr>
                <a:schemeClr val="lt1"/>
              </a:buClr>
              <a:buSzPts val="800"/>
              <a:buFont typeface="Work Sans"/>
              <a:buNone/>
              <a:defRPr sz="800">
                <a:solidFill>
                  <a:schemeClr val="lt1"/>
                </a:solidFill>
              </a:defRPr>
            </a:lvl7pPr>
            <a:lvl8pPr lvl="7">
              <a:lnSpc>
                <a:spcPct val="80000"/>
              </a:lnSpc>
              <a:spcBef>
                <a:spcPts val="0"/>
              </a:spcBef>
              <a:spcAft>
                <a:spcPts val="0"/>
              </a:spcAft>
              <a:buClr>
                <a:schemeClr val="lt1"/>
              </a:buClr>
              <a:buSzPts val="800"/>
              <a:buFont typeface="Work Sans"/>
              <a:buNone/>
              <a:defRPr sz="800">
                <a:solidFill>
                  <a:schemeClr val="lt1"/>
                </a:solidFill>
              </a:defRPr>
            </a:lvl8pPr>
            <a:lvl9pPr lvl="8">
              <a:lnSpc>
                <a:spcPct val="80000"/>
              </a:lnSpc>
              <a:spcBef>
                <a:spcPts val="0"/>
              </a:spcBef>
              <a:spcAft>
                <a:spcPts val="0"/>
              </a:spcAft>
              <a:buClr>
                <a:schemeClr val="lt1"/>
              </a:buClr>
              <a:buSzPts val="800"/>
              <a:buFont typeface="Work Sans"/>
              <a:buNone/>
              <a:defRPr sz="800">
                <a:solidFill>
                  <a:schemeClr val="lt1"/>
                </a:solidFill>
              </a:defRPr>
            </a:lvl9pPr>
          </a:lstStyle>
          <a:p/>
        </p:txBody>
      </p:sp>
      <p:sp>
        <p:nvSpPr>
          <p:cNvPr id="350" name="Google Shape;350;p46"/>
          <p:cNvSpPr txBox="1"/>
          <p:nvPr>
            <p:ph type="title"/>
          </p:nvPr>
        </p:nvSpPr>
        <p:spPr>
          <a:xfrm>
            <a:off x="6060800" y="401925"/>
            <a:ext cx="2863800" cy="741000"/>
          </a:xfrm>
          <a:prstGeom prst="rect">
            <a:avLst/>
          </a:prstGeom>
        </p:spPr>
        <p:txBody>
          <a:bodyPr anchorCtr="0" anchor="t" bIns="91425" lIns="91425" spcFirstLastPara="1" rIns="91425" wrap="square" tIns="91425">
            <a:noAutofit/>
          </a:bodyPr>
          <a:lstStyle>
            <a:lvl1pPr lvl="0" algn="r">
              <a:lnSpc>
                <a:spcPct val="80000"/>
              </a:lnSpc>
              <a:spcBef>
                <a:spcPts val="0"/>
              </a:spcBef>
              <a:spcAft>
                <a:spcPts val="0"/>
              </a:spcAft>
              <a:buClr>
                <a:schemeClr val="lt1"/>
              </a:buClr>
              <a:buSzPts val="2500"/>
              <a:buNone/>
              <a:defRPr sz="2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 name="Google Shape;351;p46"/>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352" name="Google Shape;352;p46"/>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1008">
          <p15:clr>
            <a:srgbClr val="E46962"/>
          </p15:clr>
        </p15:guide>
        <p15:guide id="2" orient="horz" pos="720">
          <p15:clr>
            <a:srgbClr val="E46962"/>
          </p15:clr>
        </p15:guide>
        <p15:guide id="3" orient="horz" pos="2827">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CUSTOM_11">
    <p:spTree>
      <p:nvGrpSpPr>
        <p:cNvPr id="353" name="Shape 353"/>
        <p:cNvGrpSpPr/>
        <p:nvPr/>
      </p:nvGrpSpPr>
      <p:grpSpPr>
        <a:xfrm>
          <a:off x="0" y="0"/>
          <a:ext cx="0" cy="0"/>
          <a:chOff x="0" y="0"/>
          <a:chExt cx="0" cy="0"/>
        </a:xfrm>
      </p:grpSpPr>
      <p:pic>
        <p:nvPicPr>
          <p:cNvPr descr="Abstract background." id="354" name="Google Shape;354;p47"/>
          <p:cNvPicPr preferRelativeResize="0"/>
          <p:nvPr/>
        </p:nvPicPr>
        <p:blipFill>
          <a:blip r:embed="rId2">
            <a:alphaModFix amt="70000"/>
          </a:blip>
          <a:stretch>
            <a:fillRect/>
          </a:stretch>
        </p:blipFill>
        <p:spPr>
          <a:xfrm>
            <a:off x="0" y="1"/>
            <a:ext cx="9144000" cy="5143500"/>
          </a:xfrm>
          <a:prstGeom prst="rect">
            <a:avLst/>
          </a:prstGeom>
          <a:noFill/>
          <a:ln>
            <a:noFill/>
          </a:ln>
        </p:spPr>
      </p:pic>
      <p:sp>
        <p:nvSpPr>
          <p:cNvPr id="355" name="Google Shape;355;p47"/>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356" name="Google Shape;356;p47"/>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
        <p:nvSpPr>
          <p:cNvPr id="357" name="Google Shape;357;p47"/>
          <p:cNvSpPr txBox="1"/>
          <p:nvPr>
            <p:ph idx="2" type="body"/>
          </p:nvPr>
        </p:nvSpPr>
        <p:spPr>
          <a:xfrm>
            <a:off x="224364" y="1021700"/>
            <a:ext cx="7739700" cy="3244800"/>
          </a:xfrm>
          <a:prstGeom prst="rect">
            <a:avLst/>
          </a:prstGeom>
        </p:spPr>
        <p:txBody>
          <a:bodyPr anchorCtr="0" anchor="ctr" bIns="91425" lIns="91425" spcFirstLastPara="1" rIns="91425" wrap="square" tIns="91425">
            <a:noAutofit/>
          </a:bodyPr>
          <a:lstStyle>
            <a:lvl1pPr indent="-457200" lvl="0" marL="457200">
              <a:spcBef>
                <a:spcPts val="0"/>
              </a:spcBef>
              <a:spcAft>
                <a:spcPts val="0"/>
              </a:spcAft>
              <a:buClr>
                <a:schemeClr val="lt1"/>
              </a:buClr>
              <a:buSzPts val="3600"/>
              <a:buChar char="●"/>
              <a:defRPr sz="3600"/>
            </a:lvl1pPr>
            <a:lvl2pPr indent="-457200" lvl="1" marL="914400">
              <a:spcBef>
                <a:spcPts val="0"/>
              </a:spcBef>
              <a:spcAft>
                <a:spcPts val="0"/>
              </a:spcAft>
              <a:buClr>
                <a:schemeClr val="lt1"/>
              </a:buClr>
              <a:buSzPts val="3600"/>
              <a:buChar char="○"/>
              <a:defRPr sz="3600"/>
            </a:lvl2pPr>
            <a:lvl3pPr indent="-457200" lvl="2" marL="1371600">
              <a:spcBef>
                <a:spcPts val="0"/>
              </a:spcBef>
              <a:spcAft>
                <a:spcPts val="0"/>
              </a:spcAft>
              <a:buClr>
                <a:schemeClr val="lt1"/>
              </a:buClr>
              <a:buSzPts val="3600"/>
              <a:buChar char="■"/>
              <a:defRPr sz="3600"/>
            </a:lvl3pPr>
            <a:lvl4pPr indent="-457200" lvl="3" marL="1828800">
              <a:spcBef>
                <a:spcPts val="0"/>
              </a:spcBef>
              <a:spcAft>
                <a:spcPts val="0"/>
              </a:spcAft>
              <a:buClr>
                <a:schemeClr val="lt1"/>
              </a:buClr>
              <a:buSzPts val="3600"/>
              <a:buChar char="●"/>
              <a:defRPr sz="3600"/>
            </a:lvl4pPr>
            <a:lvl5pPr indent="-457200" lvl="4" marL="2286000">
              <a:spcBef>
                <a:spcPts val="0"/>
              </a:spcBef>
              <a:spcAft>
                <a:spcPts val="0"/>
              </a:spcAft>
              <a:buClr>
                <a:schemeClr val="lt1"/>
              </a:buClr>
              <a:buSzPts val="3600"/>
              <a:buChar char="○"/>
              <a:defRPr sz="3600"/>
            </a:lvl5pPr>
            <a:lvl6pPr indent="-457200" lvl="5" marL="2743200">
              <a:spcBef>
                <a:spcPts val="0"/>
              </a:spcBef>
              <a:spcAft>
                <a:spcPts val="0"/>
              </a:spcAft>
              <a:buClr>
                <a:schemeClr val="lt1"/>
              </a:buClr>
              <a:buSzPts val="3600"/>
              <a:buChar char="■"/>
              <a:defRPr sz="3600"/>
            </a:lvl6pPr>
            <a:lvl7pPr indent="-457200" lvl="6" marL="3200400">
              <a:spcBef>
                <a:spcPts val="0"/>
              </a:spcBef>
              <a:spcAft>
                <a:spcPts val="0"/>
              </a:spcAft>
              <a:buClr>
                <a:schemeClr val="lt1"/>
              </a:buClr>
              <a:buSzPts val="3600"/>
              <a:buChar char="●"/>
              <a:defRPr sz="3600"/>
            </a:lvl7pPr>
            <a:lvl8pPr indent="-457200" lvl="7" marL="3657600">
              <a:spcBef>
                <a:spcPts val="0"/>
              </a:spcBef>
              <a:spcAft>
                <a:spcPts val="0"/>
              </a:spcAft>
              <a:buClr>
                <a:schemeClr val="lt1"/>
              </a:buClr>
              <a:buSzPts val="3600"/>
              <a:buChar char="○"/>
              <a:defRPr sz="3600"/>
            </a:lvl8pPr>
            <a:lvl9pPr indent="-457200" lvl="8" marL="4114800">
              <a:spcBef>
                <a:spcPts val="0"/>
              </a:spcBef>
              <a:spcAft>
                <a:spcPts val="0"/>
              </a:spcAft>
              <a:buClr>
                <a:schemeClr val="lt1"/>
              </a:buClr>
              <a:buSzPts val="3600"/>
              <a:buChar char="■"/>
              <a:defRPr sz="3600"/>
            </a:lvl9pPr>
          </a:lstStyle>
          <a:p/>
        </p:txBody>
      </p:sp>
      <p:sp>
        <p:nvSpPr>
          <p:cNvPr id="358" name="Google Shape;358;p47"/>
          <p:cNvSpPr txBox="1"/>
          <p:nvPr/>
        </p:nvSpPr>
        <p:spPr>
          <a:xfrm>
            <a:off x="234386" y="399350"/>
            <a:ext cx="3501900" cy="9234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US" sz="4800">
                <a:solidFill>
                  <a:schemeClr val="lt1"/>
                </a:solidFill>
                <a:latin typeface="Familjen Grotesk"/>
                <a:ea typeface="Familjen Grotesk"/>
                <a:cs typeface="Familjen Grotesk"/>
                <a:sym typeface="Familjen Grotesk"/>
              </a:rPr>
              <a:t>“</a:t>
            </a:r>
            <a:endParaRPr sz="4800">
              <a:solidFill>
                <a:schemeClr val="lt1"/>
              </a:solidFill>
              <a:latin typeface="Familjen Grotesk"/>
              <a:ea typeface="Familjen Grotesk"/>
              <a:cs typeface="Familjen Grotesk"/>
              <a:sym typeface="Familjen Grotesk"/>
            </a:endParaRPr>
          </a:p>
        </p:txBody>
      </p:sp>
      <p:sp>
        <p:nvSpPr>
          <p:cNvPr id="359" name="Google Shape;359;p47"/>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s Phone + Tablet">
  <p:cSld name="CUSTOM_12">
    <p:spTree>
      <p:nvGrpSpPr>
        <p:cNvPr id="360" name="Shape 360"/>
        <p:cNvGrpSpPr/>
        <p:nvPr/>
      </p:nvGrpSpPr>
      <p:grpSpPr>
        <a:xfrm>
          <a:off x="0" y="0"/>
          <a:ext cx="0" cy="0"/>
          <a:chOff x="0" y="0"/>
          <a:chExt cx="0" cy="0"/>
        </a:xfrm>
      </p:grpSpPr>
      <p:pic>
        <p:nvPicPr>
          <p:cNvPr descr="Abstract background." id="361" name="Google Shape;361;p48"/>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362" name="Google Shape;362;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363" name="Google Shape;363;p48"/>
          <p:cNvSpPr/>
          <p:nvPr>
            <p:ph idx="2"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364" name="Google Shape;364;p48"/>
          <p:cNvSpPr/>
          <p:nvPr>
            <p:ph idx="3" type="pic"/>
          </p:nvPr>
        </p:nvSpPr>
        <p:spPr>
          <a:xfrm>
            <a:off x="3502638" y="866550"/>
            <a:ext cx="4531500" cy="3409500"/>
          </a:xfrm>
          <a:prstGeom prst="roundRect">
            <a:avLst>
              <a:gd fmla="val 4099" name="adj"/>
            </a:avLst>
          </a:prstGeom>
          <a:noFill/>
          <a:ln cap="flat" cmpd="sng" w="38100">
            <a:solidFill>
              <a:schemeClr val="lt1"/>
            </a:solidFill>
            <a:prstDash val="solid"/>
            <a:round/>
            <a:headEnd len="sm" w="sm" type="none"/>
            <a:tailEnd len="sm" w="sm" type="none"/>
          </a:ln>
        </p:spPr>
      </p:sp>
      <p:sp>
        <p:nvSpPr>
          <p:cNvPr id="365" name="Google Shape;365;p48"/>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366" name="Google Shape;366;p48"/>
          <p:cNvSpPr txBox="1"/>
          <p:nvPr>
            <p:ph idx="4"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
        <p:nvSpPr>
          <p:cNvPr id="367" name="Google Shape;367;p48"/>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3 Phones">
  <p:cSld name="CUSTOM_12_1">
    <p:spTree>
      <p:nvGrpSpPr>
        <p:cNvPr id="368" name="Shape 368"/>
        <p:cNvGrpSpPr/>
        <p:nvPr/>
      </p:nvGrpSpPr>
      <p:grpSpPr>
        <a:xfrm>
          <a:off x="0" y="0"/>
          <a:ext cx="0" cy="0"/>
          <a:chOff x="0" y="0"/>
          <a:chExt cx="0" cy="0"/>
        </a:xfrm>
      </p:grpSpPr>
      <p:pic>
        <p:nvPicPr>
          <p:cNvPr descr="Abstract background." id="369" name="Google Shape;369;p49"/>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370" name="Google Shape;370;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371" name="Google Shape;371;p49"/>
          <p:cNvSpPr/>
          <p:nvPr>
            <p:ph idx="2"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372" name="Google Shape;372;p49"/>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373" name="Google Shape;373;p49"/>
          <p:cNvSpPr txBox="1"/>
          <p:nvPr>
            <p:ph idx="3"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
        <p:nvSpPr>
          <p:cNvPr id="374" name="Google Shape;374;p49"/>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375" name="Google Shape;375;p49"/>
          <p:cNvSpPr/>
          <p:nvPr>
            <p:ph idx="4" type="pic"/>
          </p:nvPr>
        </p:nvSpPr>
        <p:spPr>
          <a:xfrm>
            <a:off x="3764988"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
        <p:nvSpPr>
          <p:cNvPr id="376" name="Google Shape;376;p49"/>
          <p:cNvSpPr/>
          <p:nvPr>
            <p:ph idx="5" type="pic"/>
          </p:nvPr>
        </p:nvSpPr>
        <p:spPr>
          <a:xfrm>
            <a:off x="642011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Phone + Desktop">
  <p:cSld name="CUSTOM_13">
    <p:spTree>
      <p:nvGrpSpPr>
        <p:cNvPr id="377" name="Shape 377"/>
        <p:cNvGrpSpPr/>
        <p:nvPr/>
      </p:nvGrpSpPr>
      <p:grpSpPr>
        <a:xfrm>
          <a:off x="0" y="0"/>
          <a:ext cx="0" cy="0"/>
          <a:chOff x="0" y="0"/>
          <a:chExt cx="0" cy="0"/>
        </a:xfrm>
      </p:grpSpPr>
      <p:pic>
        <p:nvPicPr>
          <p:cNvPr descr="Abstract background." id="378" name="Google Shape;378;p50"/>
          <p:cNvPicPr preferRelativeResize="0"/>
          <p:nvPr/>
        </p:nvPicPr>
        <p:blipFill>
          <a:blip r:embed="rId2">
            <a:alphaModFix amt="85000"/>
          </a:blip>
          <a:stretch>
            <a:fillRect/>
          </a:stretch>
        </p:blipFill>
        <p:spPr>
          <a:xfrm rot="10800000">
            <a:off x="0" y="0"/>
            <a:ext cx="9144000" cy="5143500"/>
          </a:xfrm>
          <a:prstGeom prst="rect">
            <a:avLst/>
          </a:prstGeom>
          <a:noFill/>
          <a:ln>
            <a:noFill/>
          </a:ln>
        </p:spPr>
      </p:pic>
      <p:sp>
        <p:nvSpPr>
          <p:cNvPr id="379" name="Google Shape;379;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
        <p:nvSpPr>
          <p:cNvPr id="380" name="Google Shape;380;p50"/>
          <p:cNvSpPr/>
          <p:nvPr/>
        </p:nvSpPr>
        <p:spPr>
          <a:xfrm>
            <a:off x="5187043" y="3541650"/>
            <a:ext cx="1091100" cy="734700"/>
          </a:xfrm>
          <a:prstGeom prst="rect">
            <a:avLst/>
          </a:prstGeom>
          <a:solidFill>
            <a:schemeClr val="lt1"/>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0"/>
          <p:cNvSpPr/>
          <p:nvPr>
            <p:ph idx="2" type="pic"/>
          </p:nvPr>
        </p:nvSpPr>
        <p:spPr>
          <a:xfrm>
            <a:off x="3417343" y="934850"/>
            <a:ext cx="4630500" cy="2606700"/>
          </a:xfrm>
          <a:prstGeom prst="roundRect">
            <a:avLst>
              <a:gd fmla="val 1120" name="adj"/>
            </a:avLst>
          </a:prstGeom>
          <a:noFill/>
          <a:ln cap="flat" cmpd="sng" w="38100">
            <a:solidFill>
              <a:schemeClr val="lt1"/>
            </a:solidFill>
            <a:prstDash val="solid"/>
            <a:round/>
            <a:headEnd len="sm" w="sm" type="none"/>
            <a:tailEnd len="sm" w="sm" type="none"/>
          </a:ln>
        </p:spPr>
      </p:sp>
      <p:sp>
        <p:nvSpPr>
          <p:cNvPr id="382" name="Google Shape;382;p50"/>
          <p:cNvSpPr txBox="1"/>
          <p:nvPr>
            <p:ph idx="1" type="subTitle"/>
          </p:nvPr>
        </p:nvSpPr>
        <p:spPr>
          <a:xfrm>
            <a:off x="126525" y="95069"/>
            <a:ext cx="3673800" cy="3105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
              <a:buFont typeface="Work Sans"/>
              <a:buNone/>
              <a:defRPr>
                <a:latin typeface="Work Sans"/>
                <a:ea typeface="Work Sans"/>
                <a:cs typeface="Work Sans"/>
                <a:sym typeface="Work Sans"/>
              </a:defRPr>
            </a:lvl1pPr>
            <a:lvl2pPr lvl="1">
              <a:spcBef>
                <a:spcPts val="0"/>
              </a:spcBef>
              <a:spcAft>
                <a:spcPts val="0"/>
              </a:spcAft>
              <a:buClr>
                <a:schemeClr val="lt1"/>
              </a:buClr>
              <a:buSzPts val="800"/>
              <a:buFont typeface="Work Sans"/>
              <a:buNone/>
              <a:defRPr sz="800">
                <a:solidFill>
                  <a:schemeClr val="lt1"/>
                </a:solidFill>
              </a:defRPr>
            </a:lvl2pPr>
            <a:lvl3pPr lvl="2">
              <a:spcBef>
                <a:spcPts val="0"/>
              </a:spcBef>
              <a:spcAft>
                <a:spcPts val="0"/>
              </a:spcAft>
              <a:buClr>
                <a:schemeClr val="lt1"/>
              </a:buClr>
              <a:buSzPts val="800"/>
              <a:buFont typeface="Work Sans"/>
              <a:buNone/>
              <a:defRPr sz="800">
                <a:solidFill>
                  <a:schemeClr val="lt1"/>
                </a:solidFill>
              </a:defRPr>
            </a:lvl3pPr>
            <a:lvl4pPr lvl="3">
              <a:spcBef>
                <a:spcPts val="0"/>
              </a:spcBef>
              <a:spcAft>
                <a:spcPts val="0"/>
              </a:spcAft>
              <a:buClr>
                <a:schemeClr val="lt1"/>
              </a:buClr>
              <a:buSzPts val="800"/>
              <a:buFont typeface="Work Sans"/>
              <a:buNone/>
              <a:defRPr sz="800">
                <a:solidFill>
                  <a:schemeClr val="lt1"/>
                </a:solidFill>
              </a:defRPr>
            </a:lvl4pPr>
            <a:lvl5pPr lvl="4">
              <a:spcBef>
                <a:spcPts val="0"/>
              </a:spcBef>
              <a:spcAft>
                <a:spcPts val="0"/>
              </a:spcAft>
              <a:buClr>
                <a:schemeClr val="lt1"/>
              </a:buClr>
              <a:buSzPts val="800"/>
              <a:buFont typeface="Work Sans"/>
              <a:buNone/>
              <a:defRPr sz="800">
                <a:solidFill>
                  <a:schemeClr val="lt1"/>
                </a:solidFill>
              </a:defRPr>
            </a:lvl5pPr>
            <a:lvl6pPr lvl="5">
              <a:spcBef>
                <a:spcPts val="0"/>
              </a:spcBef>
              <a:spcAft>
                <a:spcPts val="0"/>
              </a:spcAft>
              <a:buClr>
                <a:schemeClr val="lt1"/>
              </a:buClr>
              <a:buSzPts val="800"/>
              <a:buFont typeface="Work Sans"/>
              <a:buNone/>
              <a:defRPr sz="800">
                <a:solidFill>
                  <a:schemeClr val="lt1"/>
                </a:solidFill>
              </a:defRPr>
            </a:lvl6pPr>
            <a:lvl7pPr lvl="6">
              <a:spcBef>
                <a:spcPts val="0"/>
              </a:spcBef>
              <a:spcAft>
                <a:spcPts val="0"/>
              </a:spcAft>
              <a:buClr>
                <a:schemeClr val="lt1"/>
              </a:buClr>
              <a:buSzPts val="800"/>
              <a:buFont typeface="Work Sans"/>
              <a:buNone/>
              <a:defRPr sz="800">
                <a:solidFill>
                  <a:schemeClr val="lt1"/>
                </a:solidFill>
              </a:defRPr>
            </a:lvl7pPr>
            <a:lvl8pPr lvl="7">
              <a:spcBef>
                <a:spcPts val="0"/>
              </a:spcBef>
              <a:spcAft>
                <a:spcPts val="0"/>
              </a:spcAft>
              <a:buClr>
                <a:schemeClr val="lt1"/>
              </a:buClr>
              <a:buSzPts val="800"/>
              <a:buFont typeface="Work Sans"/>
              <a:buNone/>
              <a:defRPr sz="800">
                <a:solidFill>
                  <a:schemeClr val="lt1"/>
                </a:solidFill>
              </a:defRPr>
            </a:lvl8pPr>
            <a:lvl9pPr lvl="8">
              <a:spcBef>
                <a:spcPts val="0"/>
              </a:spcBef>
              <a:spcAft>
                <a:spcPts val="0"/>
              </a:spcAft>
              <a:buClr>
                <a:schemeClr val="lt1"/>
              </a:buClr>
              <a:buSzPts val="800"/>
              <a:buFont typeface="Work Sans"/>
              <a:buNone/>
              <a:defRPr sz="800">
                <a:solidFill>
                  <a:schemeClr val="lt1"/>
                </a:solidFill>
              </a:defRPr>
            </a:lvl9pPr>
          </a:lstStyle>
          <a:p/>
        </p:txBody>
      </p:sp>
      <p:sp>
        <p:nvSpPr>
          <p:cNvPr id="383" name="Google Shape;383;p50"/>
          <p:cNvSpPr txBox="1"/>
          <p:nvPr>
            <p:ph idx="3" type="sldNum"/>
          </p:nvPr>
        </p:nvSpPr>
        <p:spPr>
          <a:xfrm>
            <a:off x="8464825" y="88851"/>
            <a:ext cx="548700" cy="310500"/>
          </a:xfrm>
          <a:prstGeom prst="rect">
            <a:avLst/>
          </a:prstGeom>
        </p:spPr>
        <p:txBody>
          <a:bodyPr anchorCtr="0" anchor="t" bIns="91425" lIns="91425" spcFirstLastPara="1" rIns="91425" wrap="square" tIns="91425">
            <a:noAutofit/>
          </a:bodyPr>
          <a:lstStyle>
            <a:lvl1pPr lvl="0" rtl="0">
              <a:buNone/>
              <a:defRPr sz="800">
                <a:solidFill>
                  <a:schemeClr val="lt1"/>
                </a:solidFill>
              </a:defRPr>
            </a:lvl1pPr>
            <a:lvl2pPr lvl="1" rtl="0">
              <a:buNone/>
              <a:defRPr sz="800">
                <a:solidFill>
                  <a:schemeClr val="lt1"/>
                </a:solidFill>
              </a:defRPr>
            </a:lvl2pPr>
            <a:lvl3pPr lvl="2" rtl="0">
              <a:buNone/>
              <a:defRPr sz="800">
                <a:solidFill>
                  <a:schemeClr val="lt1"/>
                </a:solidFill>
              </a:defRPr>
            </a:lvl3pPr>
            <a:lvl4pPr lvl="3" rtl="0">
              <a:buNone/>
              <a:defRPr sz="800">
                <a:solidFill>
                  <a:schemeClr val="lt1"/>
                </a:solidFill>
              </a:defRPr>
            </a:lvl4pPr>
            <a:lvl5pPr lvl="4" rtl="0">
              <a:buNone/>
              <a:defRPr sz="800">
                <a:solidFill>
                  <a:schemeClr val="lt1"/>
                </a:solidFill>
              </a:defRPr>
            </a:lvl5pPr>
            <a:lvl6pPr lvl="5" rtl="0">
              <a:buNone/>
              <a:defRPr sz="800">
                <a:solidFill>
                  <a:schemeClr val="lt1"/>
                </a:solidFill>
              </a:defRPr>
            </a:lvl6pPr>
            <a:lvl7pPr lvl="6" rtl="0">
              <a:buNone/>
              <a:defRPr sz="800">
                <a:solidFill>
                  <a:schemeClr val="lt1"/>
                </a:solidFill>
              </a:defRPr>
            </a:lvl7pPr>
            <a:lvl8pPr lvl="7" rtl="0">
              <a:buNone/>
              <a:defRPr sz="800">
                <a:solidFill>
                  <a:schemeClr val="lt1"/>
                </a:solidFill>
              </a:defRPr>
            </a:lvl8pPr>
            <a:lvl9pPr lvl="8" rtl="0">
              <a:buNone/>
              <a:defRPr sz="8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
        <p:nvSpPr>
          <p:cNvPr id="384" name="Google Shape;384;p50"/>
          <p:cNvSpPr txBox="1"/>
          <p:nvPr/>
        </p:nvSpPr>
        <p:spPr>
          <a:xfrm>
            <a:off x="3821975" y="98779"/>
            <a:ext cx="426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Work Sans"/>
                <a:ea typeface="Work Sans"/>
                <a:cs typeface="Work Sans"/>
                <a:sym typeface="Work Sans"/>
              </a:rPr>
              <a:t>PRESENTATION NAME</a:t>
            </a:r>
            <a:endParaRPr sz="800">
              <a:solidFill>
                <a:schemeClr val="lt1"/>
              </a:solidFill>
              <a:latin typeface="Work Sans"/>
              <a:ea typeface="Work Sans"/>
              <a:cs typeface="Work Sans"/>
              <a:sym typeface="Work Sans"/>
            </a:endParaRPr>
          </a:p>
        </p:txBody>
      </p:sp>
      <p:sp>
        <p:nvSpPr>
          <p:cNvPr id="385" name="Google Shape;385;p50"/>
          <p:cNvSpPr/>
          <p:nvPr>
            <p:ph idx="4" type="pic"/>
          </p:nvPr>
        </p:nvSpPr>
        <p:spPr>
          <a:xfrm>
            <a:off x="1109863" y="867000"/>
            <a:ext cx="1614000" cy="3409500"/>
          </a:xfrm>
          <a:prstGeom prst="roundRect">
            <a:avLst>
              <a:gd fmla="val 8265" name="adj"/>
            </a:avLst>
          </a:prstGeom>
          <a:noFill/>
          <a:ln cap="flat" cmpd="sng" w="38100">
            <a:solidFill>
              <a:schemeClr val="lt1"/>
            </a:solidFill>
            <a:prstDash val="solid"/>
            <a:round/>
            <a:headEnd len="sm" w="sm" type="none"/>
            <a:tailEnd len="sm" w="sm" type="none"/>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_OBJECTS_WITH_TEXT" type="twoTxTwoObj">
  <p:cSld name="TWO_OBJECTS_WITH_TEXT">
    <p:spTree>
      <p:nvGrpSpPr>
        <p:cNvPr id="43" name="Shape 43"/>
        <p:cNvGrpSpPr/>
        <p:nvPr/>
      </p:nvGrpSpPr>
      <p:grpSpPr>
        <a:xfrm>
          <a:off x="0" y="0"/>
          <a:ext cx="0" cy="0"/>
          <a:chOff x="0" y="0"/>
          <a:chExt cx="0" cy="0"/>
        </a:xfrm>
      </p:grpSpPr>
      <p:sp>
        <p:nvSpPr>
          <p:cNvPr id="44" name="Google Shape;44;p6"/>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45" name="Google Shape;45;p6"/>
          <p:cNvSpPr txBox="1"/>
          <p:nvPr>
            <p:ph idx="1" type="body"/>
          </p:nvPr>
        </p:nvSpPr>
        <p:spPr>
          <a:xfrm>
            <a:off x="457200" y="1151335"/>
            <a:ext cx="4040100" cy="480000"/>
          </a:xfrm>
          <a:prstGeom prst="rect">
            <a:avLst/>
          </a:prstGeom>
          <a:noFill/>
          <a:ln>
            <a:noFill/>
          </a:ln>
        </p:spPr>
        <p:txBody>
          <a:bodyPr anchorCtr="0" anchor="b" bIns="91425" lIns="91425" spcFirstLastPara="1" rIns="91425" wrap="square" tIns="91425">
            <a:noAutofit/>
          </a:bodyPr>
          <a:lstStyle>
            <a:lvl1pPr indent="-228600" lvl="0" marL="457200" rtl="0">
              <a:spcBef>
                <a:spcPts val="640"/>
              </a:spcBef>
              <a:spcAft>
                <a:spcPts val="0"/>
              </a:spcAft>
              <a:buSzPts val="1400"/>
              <a:buNone/>
              <a:defRPr b="1" sz="2400"/>
            </a:lvl1pPr>
            <a:lvl2pPr indent="-228600" lvl="1" marL="914400" rtl="0">
              <a:spcBef>
                <a:spcPts val="0"/>
              </a:spcBef>
              <a:spcAft>
                <a:spcPts val="0"/>
              </a:spcAft>
              <a:buSzPts val="1400"/>
              <a:buNone/>
              <a:defRPr b="1" sz="2000"/>
            </a:lvl2pPr>
            <a:lvl3pPr indent="-228600" lvl="2" marL="1371600" rtl="0">
              <a:spcBef>
                <a:spcPts val="0"/>
              </a:spcBef>
              <a:spcAft>
                <a:spcPts val="0"/>
              </a:spcAft>
              <a:buSzPts val="1400"/>
              <a:buNone/>
              <a:defRPr b="1" sz="1800"/>
            </a:lvl3pPr>
            <a:lvl4pPr indent="-228600" lvl="3" marL="1828800" rtl="0">
              <a:spcBef>
                <a:spcPts val="0"/>
              </a:spcBef>
              <a:spcAft>
                <a:spcPts val="0"/>
              </a:spcAft>
              <a:buSzPts val="1400"/>
              <a:buNone/>
              <a:defRPr b="1" sz="1600"/>
            </a:lvl4pPr>
            <a:lvl5pPr indent="-228600" lvl="4" marL="2286000" rtl="0">
              <a:spcBef>
                <a:spcPts val="0"/>
              </a:spcBef>
              <a:spcAft>
                <a:spcPts val="0"/>
              </a:spcAft>
              <a:buSzPts val="1400"/>
              <a:buNone/>
              <a:defRPr b="1" sz="1600"/>
            </a:lvl5pPr>
            <a:lvl6pPr indent="-228600" lvl="5" marL="2743200" rtl="0">
              <a:spcBef>
                <a:spcPts val="0"/>
              </a:spcBef>
              <a:spcAft>
                <a:spcPts val="0"/>
              </a:spcAft>
              <a:buSzPts val="1400"/>
              <a:buNone/>
              <a:defRPr b="1" sz="1600"/>
            </a:lvl6pPr>
            <a:lvl7pPr indent="-228600" lvl="6" marL="3200400" rtl="0">
              <a:spcBef>
                <a:spcPts val="0"/>
              </a:spcBef>
              <a:spcAft>
                <a:spcPts val="0"/>
              </a:spcAft>
              <a:buSzPts val="1400"/>
              <a:buNone/>
              <a:defRPr b="1" sz="1600"/>
            </a:lvl7pPr>
            <a:lvl8pPr indent="-228600" lvl="7" marL="3657600" rtl="0">
              <a:spcBef>
                <a:spcPts val="0"/>
              </a:spcBef>
              <a:spcAft>
                <a:spcPts val="0"/>
              </a:spcAft>
              <a:buSzPts val="1400"/>
              <a:buNone/>
              <a:defRPr b="1" sz="1600"/>
            </a:lvl8pPr>
            <a:lvl9pPr indent="-228600" lvl="8" marL="4114800" rtl="0">
              <a:spcBef>
                <a:spcPts val="0"/>
              </a:spcBef>
              <a:spcAft>
                <a:spcPts val="0"/>
              </a:spcAft>
              <a:buSzPts val="1400"/>
              <a:buNone/>
              <a:defRPr b="1" sz="1600"/>
            </a:lvl9pPr>
          </a:lstStyle>
          <a:p/>
        </p:txBody>
      </p:sp>
      <p:sp>
        <p:nvSpPr>
          <p:cNvPr id="46" name="Google Shape;46;p6"/>
          <p:cNvSpPr txBox="1"/>
          <p:nvPr>
            <p:ph idx="2" type="body"/>
          </p:nvPr>
        </p:nvSpPr>
        <p:spPr>
          <a:xfrm>
            <a:off x="457200" y="1631156"/>
            <a:ext cx="4040100" cy="2963400"/>
          </a:xfrm>
          <a:prstGeom prst="rect">
            <a:avLst/>
          </a:prstGeom>
          <a:noFill/>
          <a:ln>
            <a:noFill/>
          </a:ln>
        </p:spPr>
        <p:txBody>
          <a:bodyPr anchorCtr="0" anchor="t" bIns="91425" lIns="91425" spcFirstLastPara="1" rIns="91425" wrap="square" tIns="91425">
            <a:noAutofit/>
          </a:bodyPr>
          <a:lstStyle>
            <a:lvl1pPr indent="-317500" lvl="0" marL="457200" rtl="0">
              <a:spcBef>
                <a:spcPts val="640"/>
              </a:spcBef>
              <a:spcAft>
                <a:spcPts val="0"/>
              </a:spcAft>
              <a:buSzPts val="1400"/>
              <a:buChar char="●"/>
              <a:defRPr sz="2400"/>
            </a:lvl1pPr>
            <a:lvl2pPr indent="-317500" lvl="1" marL="914400" rtl="0">
              <a:spcBef>
                <a:spcPts val="0"/>
              </a:spcBef>
              <a:spcAft>
                <a:spcPts val="0"/>
              </a:spcAft>
              <a:buSzPts val="1400"/>
              <a:buChar char="●"/>
              <a:defRPr sz="2000"/>
            </a:lvl2pPr>
            <a:lvl3pPr indent="-317500" lvl="2" marL="1371600" rtl="0">
              <a:spcBef>
                <a:spcPts val="0"/>
              </a:spcBef>
              <a:spcAft>
                <a:spcPts val="0"/>
              </a:spcAft>
              <a:buSzPts val="1400"/>
              <a:buChar char="●"/>
              <a:defRPr sz="1800"/>
            </a:lvl3pPr>
            <a:lvl4pPr indent="-317500" lvl="3" marL="1828800" rtl="0">
              <a:spcBef>
                <a:spcPts val="0"/>
              </a:spcBef>
              <a:spcAft>
                <a:spcPts val="0"/>
              </a:spcAft>
              <a:buSzPts val="1400"/>
              <a:buChar char="●"/>
              <a:defRPr sz="1600"/>
            </a:lvl4pPr>
            <a:lvl5pPr indent="-317500" lvl="4" marL="2286000" rtl="0">
              <a:spcBef>
                <a:spcPts val="0"/>
              </a:spcBef>
              <a:spcAft>
                <a:spcPts val="0"/>
              </a:spcAft>
              <a:buSzPts val="1400"/>
              <a:buChar char="●"/>
              <a:defRPr sz="1600"/>
            </a:lvl5pPr>
            <a:lvl6pPr indent="-317500" lvl="5" marL="2743200" rtl="0">
              <a:spcBef>
                <a:spcPts val="0"/>
              </a:spcBef>
              <a:spcAft>
                <a:spcPts val="0"/>
              </a:spcAft>
              <a:buSzPts val="1400"/>
              <a:buChar char="●"/>
              <a:defRPr sz="1600"/>
            </a:lvl6pPr>
            <a:lvl7pPr indent="-317500" lvl="6" marL="3200400" rtl="0">
              <a:spcBef>
                <a:spcPts val="0"/>
              </a:spcBef>
              <a:spcAft>
                <a:spcPts val="0"/>
              </a:spcAft>
              <a:buSzPts val="1400"/>
              <a:buChar char="●"/>
              <a:defRPr sz="1600"/>
            </a:lvl7pPr>
            <a:lvl8pPr indent="-317500" lvl="7" marL="3657600" rtl="0">
              <a:spcBef>
                <a:spcPts val="0"/>
              </a:spcBef>
              <a:spcAft>
                <a:spcPts val="0"/>
              </a:spcAft>
              <a:buSzPts val="1400"/>
              <a:buChar char="●"/>
              <a:defRPr sz="1600"/>
            </a:lvl8pPr>
            <a:lvl9pPr indent="-317500" lvl="8" marL="4114800" rtl="0">
              <a:spcBef>
                <a:spcPts val="0"/>
              </a:spcBef>
              <a:spcAft>
                <a:spcPts val="0"/>
              </a:spcAft>
              <a:buSzPts val="1400"/>
              <a:buChar char="●"/>
              <a:defRPr sz="1600"/>
            </a:lvl9pPr>
          </a:lstStyle>
          <a:p/>
        </p:txBody>
      </p:sp>
      <p:sp>
        <p:nvSpPr>
          <p:cNvPr id="47" name="Google Shape;47;p6"/>
          <p:cNvSpPr txBox="1"/>
          <p:nvPr>
            <p:ph idx="3" type="body"/>
          </p:nvPr>
        </p:nvSpPr>
        <p:spPr>
          <a:xfrm>
            <a:off x="4645025" y="1151335"/>
            <a:ext cx="4041900" cy="480000"/>
          </a:xfrm>
          <a:prstGeom prst="rect">
            <a:avLst/>
          </a:prstGeom>
          <a:noFill/>
          <a:ln>
            <a:noFill/>
          </a:ln>
        </p:spPr>
        <p:txBody>
          <a:bodyPr anchorCtr="0" anchor="b" bIns="91425" lIns="91425" spcFirstLastPara="1" rIns="91425" wrap="square" tIns="91425">
            <a:noAutofit/>
          </a:bodyPr>
          <a:lstStyle>
            <a:lvl1pPr indent="-228600" lvl="0" marL="457200" rtl="0">
              <a:spcBef>
                <a:spcPts val="640"/>
              </a:spcBef>
              <a:spcAft>
                <a:spcPts val="0"/>
              </a:spcAft>
              <a:buSzPts val="1400"/>
              <a:buNone/>
              <a:defRPr b="1" sz="2400"/>
            </a:lvl1pPr>
            <a:lvl2pPr indent="-228600" lvl="1" marL="914400" rtl="0">
              <a:spcBef>
                <a:spcPts val="0"/>
              </a:spcBef>
              <a:spcAft>
                <a:spcPts val="0"/>
              </a:spcAft>
              <a:buSzPts val="1400"/>
              <a:buNone/>
              <a:defRPr b="1" sz="2000"/>
            </a:lvl2pPr>
            <a:lvl3pPr indent="-228600" lvl="2" marL="1371600" rtl="0">
              <a:spcBef>
                <a:spcPts val="0"/>
              </a:spcBef>
              <a:spcAft>
                <a:spcPts val="0"/>
              </a:spcAft>
              <a:buSzPts val="1400"/>
              <a:buNone/>
              <a:defRPr b="1" sz="1800"/>
            </a:lvl3pPr>
            <a:lvl4pPr indent="-228600" lvl="3" marL="1828800" rtl="0">
              <a:spcBef>
                <a:spcPts val="0"/>
              </a:spcBef>
              <a:spcAft>
                <a:spcPts val="0"/>
              </a:spcAft>
              <a:buSzPts val="1400"/>
              <a:buNone/>
              <a:defRPr b="1" sz="1600"/>
            </a:lvl4pPr>
            <a:lvl5pPr indent="-228600" lvl="4" marL="2286000" rtl="0">
              <a:spcBef>
                <a:spcPts val="0"/>
              </a:spcBef>
              <a:spcAft>
                <a:spcPts val="0"/>
              </a:spcAft>
              <a:buSzPts val="1400"/>
              <a:buNone/>
              <a:defRPr b="1" sz="1600"/>
            </a:lvl5pPr>
            <a:lvl6pPr indent="-228600" lvl="5" marL="2743200" rtl="0">
              <a:spcBef>
                <a:spcPts val="0"/>
              </a:spcBef>
              <a:spcAft>
                <a:spcPts val="0"/>
              </a:spcAft>
              <a:buSzPts val="1400"/>
              <a:buNone/>
              <a:defRPr b="1" sz="1600"/>
            </a:lvl6pPr>
            <a:lvl7pPr indent="-228600" lvl="6" marL="3200400" rtl="0">
              <a:spcBef>
                <a:spcPts val="0"/>
              </a:spcBef>
              <a:spcAft>
                <a:spcPts val="0"/>
              </a:spcAft>
              <a:buSzPts val="1400"/>
              <a:buNone/>
              <a:defRPr b="1" sz="1600"/>
            </a:lvl7pPr>
            <a:lvl8pPr indent="-228600" lvl="7" marL="3657600" rtl="0">
              <a:spcBef>
                <a:spcPts val="0"/>
              </a:spcBef>
              <a:spcAft>
                <a:spcPts val="0"/>
              </a:spcAft>
              <a:buSzPts val="1400"/>
              <a:buNone/>
              <a:defRPr b="1" sz="1600"/>
            </a:lvl8pPr>
            <a:lvl9pPr indent="-228600" lvl="8" marL="4114800" rtl="0">
              <a:spcBef>
                <a:spcPts val="0"/>
              </a:spcBef>
              <a:spcAft>
                <a:spcPts val="0"/>
              </a:spcAft>
              <a:buSzPts val="1400"/>
              <a:buNone/>
              <a:defRPr b="1" sz="1600"/>
            </a:lvl9pPr>
          </a:lstStyle>
          <a:p/>
        </p:txBody>
      </p:sp>
      <p:sp>
        <p:nvSpPr>
          <p:cNvPr id="48" name="Google Shape;48;p6"/>
          <p:cNvSpPr txBox="1"/>
          <p:nvPr>
            <p:ph idx="4" type="body"/>
          </p:nvPr>
        </p:nvSpPr>
        <p:spPr>
          <a:xfrm>
            <a:off x="4645025" y="1631156"/>
            <a:ext cx="4041900" cy="2963400"/>
          </a:xfrm>
          <a:prstGeom prst="rect">
            <a:avLst/>
          </a:prstGeom>
          <a:noFill/>
          <a:ln>
            <a:noFill/>
          </a:ln>
        </p:spPr>
        <p:txBody>
          <a:bodyPr anchorCtr="0" anchor="t" bIns="91425" lIns="91425" spcFirstLastPara="1" rIns="91425" wrap="square" tIns="91425">
            <a:noAutofit/>
          </a:bodyPr>
          <a:lstStyle>
            <a:lvl1pPr indent="-317500" lvl="0" marL="457200" rtl="0">
              <a:spcBef>
                <a:spcPts val="640"/>
              </a:spcBef>
              <a:spcAft>
                <a:spcPts val="0"/>
              </a:spcAft>
              <a:buSzPts val="1400"/>
              <a:buChar char="●"/>
              <a:defRPr sz="2400"/>
            </a:lvl1pPr>
            <a:lvl2pPr indent="-317500" lvl="1" marL="914400" rtl="0">
              <a:spcBef>
                <a:spcPts val="0"/>
              </a:spcBef>
              <a:spcAft>
                <a:spcPts val="0"/>
              </a:spcAft>
              <a:buSzPts val="1400"/>
              <a:buChar char="●"/>
              <a:defRPr sz="2000"/>
            </a:lvl2pPr>
            <a:lvl3pPr indent="-317500" lvl="2" marL="1371600" rtl="0">
              <a:spcBef>
                <a:spcPts val="0"/>
              </a:spcBef>
              <a:spcAft>
                <a:spcPts val="0"/>
              </a:spcAft>
              <a:buSzPts val="1400"/>
              <a:buChar char="●"/>
              <a:defRPr sz="1800"/>
            </a:lvl3pPr>
            <a:lvl4pPr indent="-317500" lvl="3" marL="1828800" rtl="0">
              <a:spcBef>
                <a:spcPts val="0"/>
              </a:spcBef>
              <a:spcAft>
                <a:spcPts val="0"/>
              </a:spcAft>
              <a:buSzPts val="1400"/>
              <a:buChar char="●"/>
              <a:defRPr sz="1600"/>
            </a:lvl4pPr>
            <a:lvl5pPr indent="-317500" lvl="4" marL="2286000" rtl="0">
              <a:spcBef>
                <a:spcPts val="0"/>
              </a:spcBef>
              <a:spcAft>
                <a:spcPts val="0"/>
              </a:spcAft>
              <a:buSzPts val="1400"/>
              <a:buChar char="●"/>
              <a:defRPr sz="1600"/>
            </a:lvl5pPr>
            <a:lvl6pPr indent="-317500" lvl="5" marL="2743200" rtl="0">
              <a:spcBef>
                <a:spcPts val="0"/>
              </a:spcBef>
              <a:spcAft>
                <a:spcPts val="0"/>
              </a:spcAft>
              <a:buSzPts val="1400"/>
              <a:buChar char="●"/>
              <a:defRPr sz="1600"/>
            </a:lvl6pPr>
            <a:lvl7pPr indent="-317500" lvl="6" marL="3200400" rtl="0">
              <a:spcBef>
                <a:spcPts val="0"/>
              </a:spcBef>
              <a:spcAft>
                <a:spcPts val="0"/>
              </a:spcAft>
              <a:buSzPts val="1400"/>
              <a:buChar char="●"/>
              <a:defRPr sz="1600"/>
            </a:lvl7pPr>
            <a:lvl8pPr indent="-317500" lvl="7" marL="3657600" rtl="0">
              <a:spcBef>
                <a:spcPts val="0"/>
              </a:spcBef>
              <a:spcAft>
                <a:spcPts val="0"/>
              </a:spcAft>
              <a:buSzPts val="1400"/>
              <a:buChar char="●"/>
              <a:defRPr sz="1600"/>
            </a:lvl8pPr>
            <a:lvl9pPr indent="-317500" lvl="8" marL="4114800" rtl="0">
              <a:spcBef>
                <a:spcPts val="0"/>
              </a:spcBef>
              <a:spcAft>
                <a:spcPts val="0"/>
              </a:spcAft>
              <a:buSzPts val="1400"/>
              <a:buChar char="●"/>
              <a:defRPr sz="1600"/>
            </a:lvl9pPr>
          </a:lstStyle>
          <a:p/>
        </p:txBody>
      </p:sp>
      <p:sp>
        <p:nvSpPr>
          <p:cNvPr id="49" name="Google Shape;49;p6"/>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50" name="Google Shape;50;p6"/>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51" name="Google Shape;51;p6"/>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3657600" marR="0" rtl="0" algn="r">
              <a:buNone/>
              <a:defRPr sz="1300"/>
            </a:lvl1pPr>
            <a:lvl2pPr indent="0" lvl="1" marL="3657600" marR="0" rtl="0" algn="r">
              <a:buNone/>
              <a:defRPr sz="1300"/>
            </a:lvl2pPr>
            <a:lvl3pPr indent="0" lvl="2" marL="3657600" marR="0" rtl="0" algn="r">
              <a:buNone/>
              <a:defRPr sz="1300"/>
            </a:lvl3pPr>
            <a:lvl4pPr indent="0" lvl="3" marL="3657600" marR="0" rtl="0" algn="r">
              <a:buNone/>
              <a:defRPr sz="1300"/>
            </a:lvl4pPr>
            <a:lvl5pPr indent="0" lvl="4" marL="3657600" marR="0" rtl="0" algn="r">
              <a:buNone/>
              <a:defRPr sz="1300"/>
            </a:lvl5pPr>
            <a:lvl6pPr indent="0" lvl="5" marL="3657600" marR="0" rtl="0" algn="r">
              <a:buNone/>
              <a:defRPr sz="1300"/>
            </a:lvl6pPr>
            <a:lvl7pPr indent="0" lvl="6" marL="3657600" marR="0" rtl="0" algn="r">
              <a:buNone/>
              <a:defRPr sz="1300"/>
            </a:lvl7pPr>
            <a:lvl8pPr indent="0" lvl="7" marL="3657600" marR="0" rtl="0" algn="r">
              <a:buNone/>
              <a:defRPr sz="1300"/>
            </a:lvl8pPr>
            <a:lvl9pPr indent="0" lvl="8" marL="3657600" marR="0" rtl="0" algn="r">
              <a:buNone/>
              <a:defRPr sz="1300"/>
            </a:lvl9pPr>
          </a:lstStyle>
          <a:p>
            <a:pPr indent="0" lvl="0" marL="3657600" rtl="0" algn="r">
              <a:spcBef>
                <a:spcPts val="0"/>
              </a:spcBef>
              <a:spcAft>
                <a:spcPts val="0"/>
              </a:spcAft>
              <a:buNone/>
            </a:pPr>
            <a:fld id="{00000000-1234-1234-1234-123412341234}" type="slidenum">
              <a:rPr lang="en-US"/>
              <a:t>‹#›</a:t>
            </a:fld>
            <a:endParaRPr i="0" u="none" cap="none" strike="noStrik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7"/>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1400"/>
              <a:buNone/>
              <a:defRPr sz="4400">
                <a:solidFill>
                  <a:schemeClr val="dk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54" name="Google Shape;54;p7"/>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55" name="Google Shape;55;p7"/>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i="0" sz="1200" u="none" cap="none" strike="noStrike">
                <a:solidFill>
                  <a:srgbClr val="888888"/>
                </a:solidFill>
              </a:defRPr>
            </a:lvl1pPr>
            <a:lvl2pPr indent="-88900" lvl="1" marL="457200" marR="0" rtl="0" algn="l">
              <a:spcBef>
                <a:spcPts val="0"/>
              </a:spcBef>
              <a:spcAft>
                <a:spcPts val="0"/>
              </a:spcAft>
              <a:buSzPts val="1400"/>
              <a:buChar char="○"/>
              <a:defRPr i="0" sz="1800" u="none" cap="none" strike="noStrike">
                <a:solidFill>
                  <a:schemeClr val="dk1"/>
                </a:solidFill>
              </a:defRPr>
            </a:lvl2pPr>
            <a:lvl3pPr indent="-88900" lvl="2" marL="914400" marR="0" rtl="0" algn="l">
              <a:spcBef>
                <a:spcPts val="0"/>
              </a:spcBef>
              <a:spcAft>
                <a:spcPts val="0"/>
              </a:spcAft>
              <a:buSzPts val="1400"/>
              <a:buChar char="■"/>
              <a:defRPr i="0" sz="1800" u="none" cap="none" strike="noStrike">
                <a:solidFill>
                  <a:schemeClr val="dk1"/>
                </a:solidFill>
              </a:defRPr>
            </a:lvl3pPr>
            <a:lvl4pPr indent="-88900" lvl="3" marL="1371600" marR="0" rtl="0" algn="l">
              <a:spcBef>
                <a:spcPts val="0"/>
              </a:spcBef>
              <a:spcAft>
                <a:spcPts val="0"/>
              </a:spcAft>
              <a:buSzPts val="1400"/>
              <a:buChar char="●"/>
              <a:defRPr i="0" sz="1800" u="none" cap="none" strike="noStrike">
                <a:solidFill>
                  <a:schemeClr val="dk1"/>
                </a:solidFill>
              </a:defRPr>
            </a:lvl4pPr>
            <a:lvl5pPr indent="-88900" lvl="4" marL="1828800" marR="0" rtl="0" algn="l">
              <a:spcBef>
                <a:spcPts val="0"/>
              </a:spcBef>
              <a:spcAft>
                <a:spcPts val="0"/>
              </a:spcAft>
              <a:buSzPts val="1400"/>
              <a:buChar char="○"/>
              <a:defRPr i="0" sz="1800" u="none" cap="none" strike="noStrike">
                <a:solidFill>
                  <a:schemeClr val="dk1"/>
                </a:solidFill>
              </a:defRPr>
            </a:lvl5pPr>
            <a:lvl6pPr indent="-88900" lvl="5" marL="2286000" marR="0" rtl="0" algn="l">
              <a:spcBef>
                <a:spcPts val="0"/>
              </a:spcBef>
              <a:spcAft>
                <a:spcPts val="0"/>
              </a:spcAft>
              <a:buSzPts val="1400"/>
              <a:buChar char="■"/>
              <a:defRPr i="0" sz="1800" u="none" cap="none" strike="noStrike">
                <a:solidFill>
                  <a:schemeClr val="dk1"/>
                </a:solidFill>
              </a:defRPr>
            </a:lvl6pPr>
            <a:lvl7pPr indent="-88900" lvl="6" marL="2743200" marR="0" rtl="0" algn="l">
              <a:spcBef>
                <a:spcPts val="0"/>
              </a:spcBef>
              <a:spcAft>
                <a:spcPts val="0"/>
              </a:spcAft>
              <a:buSzPts val="1400"/>
              <a:buChar char="●"/>
              <a:defRPr i="0" sz="1800" u="none" cap="none" strike="noStrike">
                <a:solidFill>
                  <a:schemeClr val="dk1"/>
                </a:solidFill>
              </a:defRPr>
            </a:lvl7pPr>
            <a:lvl8pPr indent="-88900" lvl="7" marL="3200400" marR="0" rtl="0" algn="l">
              <a:spcBef>
                <a:spcPts val="0"/>
              </a:spcBef>
              <a:spcAft>
                <a:spcPts val="0"/>
              </a:spcAft>
              <a:buSzPts val="1400"/>
              <a:buChar char="○"/>
              <a:defRPr i="0" sz="1800" u="none" cap="none" strike="noStrike">
                <a:solidFill>
                  <a:schemeClr val="dk1"/>
                </a:solidFill>
              </a:defRPr>
            </a:lvl8pPr>
            <a:lvl9pPr indent="-88900" lvl="8" marL="3657600" marR="0" rtl="0" algn="l">
              <a:spcBef>
                <a:spcPts val="0"/>
              </a:spcBef>
              <a:spcAft>
                <a:spcPts val="0"/>
              </a:spcAft>
              <a:buSzPts val="1400"/>
              <a:buChar char="■"/>
              <a:defRPr i="0" sz="1800" u="none" cap="none" strike="noStrike">
                <a:solidFill>
                  <a:schemeClr val="dk1"/>
                </a:solidFill>
              </a:defRPr>
            </a:lvl9pPr>
          </a:lstStyle>
          <a:p/>
        </p:txBody>
      </p:sp>
      <p:sp>
        <p:nvSpPr>
          <p:cNvPr id="56" name="Google Shape;56;p7"/>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3657600" marR="0" rtl="0" algn="r">
              <a:buNone/>
              <a:defRPr sz="1300"/>
            </a:lvl1pPr>
            <a:lvl2pPr indent="0" lvl="1" marL="3657600" marR="0" rtl="0" algn="r">
              <a:buNone/>
              <a:defRPr sz="1300"/>
            </a:lvl2pPr>
            <a:lvl3pPr indent="0" lvl="2" marL="3657600" marR="0" rtl="0" algn="r">
              <a:buNone/>
              <a:defRPr sz="1300"/>
            </a:lvl3pPr>
            <a:lvl4pPr indent="0" lvl="3" marL="3657600" marR="0" rtl="0" algn="r">
              <a:buNone/>
              <a:defRPr sz="1300"/>
            </a:lvl4pPr>
            <a:lvl5pPr indent="0" lvl="4" marL="3657600" marR="0" rtl="0" algn="r">
              <a:buNone/>
              <a:defRPr sz="1300"/>
            </a:lvl5pPr>
            <a:lvl6pPr indent="0" lvl="5" marL="3657600" marR="0" rtl="0" algn="r">
              <a:buNone/>
              <a:defRPr sz="1300"/>
            </a:lvl6pPr>
            <a:lvl7pPr indent="0" lvl="6" marL="3657600" marR="0" rtl="0" algn="r">
              <a:buNone/>
              <a:defRPr sz="1300"/>
            </a:lvl7pPr>
            <a:lvl8pPr indent="0" lvl="7" marL="3657600" marR="0" rtl="0" algn="r">
              <a:buNone/>
              <a:defRPr sz="1300"/>
            </a:lvl8pPr>
            <a:lvl9pPr indent="0" lvl="8" marL="3657600" marR="0" rtl="0" algn="r">
              <a:buNone/>
              <a:defRPr sz="1300"/>
            </a:lvl9pPr>
          </a:lstStyle>
          <a:p>
            <a:pPr indent="0" lvl="0" marL="3657600" rtl="0" algn="r">
              <a:spcBef>
                <a:spcPts val="0"/>
              </a:spcBef>
              <a:spcAft>
                <a:spcPts val="0"/>
              </a:spcAft>
              <a:buNone/>
            </a:pPr>
            <a:fld id="{00000000-1234-1234-1234-123412341234}" type="slidenum">
              <a:rPr lang="en-US"/>
              <a:t>‹#›</a:t>
            </a:fld>
            <a:endParaRPr i="0" u="none" cap="none" strike="noStrik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8"/>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59" name="Google Shape;59;p8"/>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60" name="Google Shape;60;p8"/>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3657600" marR="0" rtl="0" algn="r">
              <a:buNone/>
              <a:defRPr sz="1300">
                <a:latin typeface="Calibri"/>
                <a:ea typeface="Calibri"/>
                <a:cs typeface="Calibri"/>
                <a:sym typeface="Calibri"/>
              </a:defRPr>
            </a:lvl1pPr>
            <a:lvl2pPr indent="0" lvl="1" marL="3657600" marR="0" rtl="0" algn="r">
              <a:buNone/>
              <a:defRPr sz="1300">
                <a:latin typeface="Calibri"/>
                <a:ea typeface="Calibri"/>
                <a:cs typeface="Calibri"/>
                <a:sym typeface="Calibri"/>
              </a:defRPr>
            </a:lvl2pPr>
            <a:lvl3pPr indent="0" lvl="2" marL="3657600" marR="0" rtl="0" algn="r">
              <a:buNone/>
              <a:defRPr sz="1300">
                <a:latin typeface="Calibri"/>
                <a:ea typeface="Calibri"/>
                <a:cs typeface="Calibri"/>
                <a:sym typeface="Calibri"/>
              </a:defRPr>
            </a:lvl3pPr>
            <a:lvl4pPr indent="0" lvl="3" marL="3657600" marR="0" rtl="0" algn="r">
              <a:buNone/>
              <a:defRPr sz="1300">
                <a:latin typeface="Calibri"/>
                <a:ea typeface="Calibri"/>
                <a:cs typeface="Calibri"/>
                <a:sym typeface="Calibri"/>
              </a:defRPr>
            </a:lvl4pPr>
            <a:lvl5pPr indent="0" lvl="4" marL="3657600" marR="0" rtl="0" algn="r">
              <a:buNone/>
              <a:defRPr sz="1300">
                <a:latin typeface="Calibri"/>
                <a:ea typeface="Calibri"/>
                <a:cs typeface="Calibri"/>
                <a:sym typeface="Calibri"/>
              </a:defRPr>
            </a:lvl5pPr>
            <a:lvl6pPr indent="0" lvl="5" marL="3657600" marR="0" rtl="0" algn="r">
              <a:buNone/>
              <a:defRPr sz="1300">
                <a:latin typeface="Calibri"/>
                <a:ea typeface="Calibri"/>
                <a:cs typeface="Calibri"/>
                <a:sym typeface="Calibri"/>
              </a:defRPr>
            </a:lvl6pPr>
            <a:lvl7pPr indent="0" lvl="6" marL="3657600" marR="0" rtl="0" algn="r">
              <a:buNone/>
              <a:defRPr sz="1300">
                <a:latin typeface="Calibri"/>
                <a:ea typeface="Calibri"/>
                <a:cs typeface="Calibri"/>
                <a:sym typeface="Calibri"/>
              </a:defRPr>
            </a:lvl7pPr>
            <a:lvl8pPr indent="0" lvl="7" marL="3657600" marR="0" rtl="0" algn="r">
              <a:buNone/>
              <a:defRPr sz="1300">
                <a:latin typeface="Calibri"/>
                <a:ea typeface="Calibri"/>
                <a:cs typeface="Calibri"/>
                <a:sym typeface="Calibri"/>
              </a:defRPr>
            </a:lvl8pPr>
            <a:lvl9pPr indent="0" lvl="8" marL="3657600" marR="0" rtl="0" algn="r">
              <a:buNone/>
              <a:defRPr sz="1300">
                <a:latin typeface="Calibri"/>
                <a:ea typeface="Calibri"/>
                <a:cs typeface="Calibri"/>
                <a:sym typeface="Calibri"/>
              </a:defRPr>
            </a:lvl9pPr>
          </a:lstStyle>
          <a:p>
            <a:pPr indent="0" lvl="0" marL="365760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_WITH_CAPTION_TEXT" type="objTx">
  <p:cSld name="OBJECT_WITH_CAPTION_TEXT">
    <p:spTree>
      <p:nvGrpSpPr>
        <p:cNvPr id="61" name="Shape 61"/>
        <p:cNvGrpSpPr/>
        <p:nvPr/>
      </p:nvGrpSpPr>
      <p:grpSpPr>
        <a:xfrm>
          <a:off x="0" y="0"/>
          <a:ext cx="0" cy="0"/>
          <a:chOff x="0" y="0"/>
          <a:chExt cx="0" cy="0"/>
        </a:xfrm>
      </p:grpSpPr>
      <p:sp>
        <p:nvSpPr>
          <p:cNvPr id="62" name="Google Shape;62;p9"/>
          <p:cNvSpPr txBox="1"/>
          <p:nvPr>
            <p:ph type="title"/>
          </p:nvPr>
        </p:nvSpPr>
        <p:spPr>
          <a:xfrm>
            <a:off x="457200" y="204788"/>
            <a:ext cx="3008400" cy="8715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1400"/>
              <a:buNone/>
              <a:defRPr b="1" sz="20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3" name="Google Shape;63;p9"/>
          <p:cNvSpPr txBox="1"/>
          <p:nvPr>
            <p:ph idx="1" type="body"/>
          </p:nvPr>
        </p:nvSpPr>
        <p:spPr>
          <a:xfrm>
            <a:off x="3575050" y="204788"/>
            <a:ext cx="5111700" cy="4389600"/>
          </a:xfrm>
          <a:prstGeom prst="rect">
            <a:avLst/>
          </a:prstGeom>
          <a:noFill/>
          <a:ln>
            <a:noFill/>
          </a:ln>
        </p:spPr>
        <p:txBody>
          <a:bodyPr anchorCtr="0" anchor="t" bIns="91425" lIns="91425" spcFirstLastPara="1" rIns="91425" wrap="square" tIns="91425">
            <a:noAutofit/>
          </a:bodyPr>
          <a:lstStyle>
            <a:lvl1pPr indent="-317500" lvl="0" marL="457200" rtl="0">
              <a:spcBef>
                <a:spcPts val="640"/>
              </a:spcBef>
              <a:spcAft>
                <a:spcPts val="0"/>
              </a:spcAft>
              <a:buSzPts val="1400"/>
              <a:buChar char="●"/>
              <a:defRPr sz="3200"/>
            </a:lvl1pPr>
            <a:lvl2pPr indent="-317500" lvl="1" marL="914400" rtl="0">
              <a:spcBef>
                <a:spcPts val="0"/>
              </a:spcBef>
              <a:spcAft>
                <a:spcPts val="0"/>
              </a:spcAft>
              <a:buSzPts val="1400"/>
              <a:buChar char="●"/>
              <a:defRPr sz="2800"/>
            </a:lvl2pPr>
            <a:lvl3pPr indent="-317500" lvl="2" marL="1371600" rtl="0">
              <a:spcBef>
                <a:spcPts val="0"/>
              </a:spcBef>
              <a:spcAft>
                <a:spcPts val="0"/>
              </a:spcAft>
              <a:buSzPts val="1400"/>
              <a:buChar char="●"/>
              <a:defRPr sz="2400"/>
            </a:lvl3pPr>
            <a:lvl4pPr indent="-317500" lvl="3" marL="1828800" rtl="0">
              <a:spcBef>
                <a:spcPts val="0"/>
              </a:spcBef>
              <a:spcAft>
                <a:spcPts val="0"/>
              </a:spcAft>
              <a:buSzPts val="1400"/>
              <a:buChar char="●"/>
              <a:defRPr sz="2000"/>
            </a:lvl4pPr>
            <a:lvl5pPr indent="-317500" lvl="4" marL="2286000" rtl="0">
              <a:spcBef>
                <a:spcPts val="0"/>
              </a:spcBef>
              <a:spcAft>
                <a:spcPts val="0"/>
              </a:spcAft>
              <a:buSzPts val="1400"/>
              <a:buChar char="●"/>
              <a:defRPr sz="2000"/>
            </a:lvl5pPr>
            <a:lvl6pPr indent="-317500" lvl="5" marL="2743200" rtl="0">
              <a:spcBef>
                <a:spcPts val="0"/>
              </a:spcBef>
              <a:spcAft>
                <a:spcPts val="0"/>
              </a:spcAft>
              <a:buSzPts val="1400"/>
              <a:buChar char="●"/>
              <a:defRPr sz="2000"/>
            </a:lvl6pPr>
            <a:lvl7pPr indent="-317500" lvl="6" marL="3200400" rtl="0">
              <a:spcBef>
                <a:spcPts val="0"/>
              </a:spcBef>
              <a:spcAft>
                <a:spcPts val="0"/>
              </a:spcAft>
              <a:buSzPts val="1400"/>
              <a:buChar char="●"/>
              <a:defRPr sz="2000"/>
            </a:lvl7pPr>
            <a:lvl8pPr indent="-317500" lvl="7" marL="3657600" rtl="0">
              <a:spcBef>
                <a:spcPts val="0"/>
              </a:spcBef>
              <a:spcAft>
                <a:spcPts val="0"/>
              </a:spcAft>
              <a:buSzPts val="1400"/>
              <a:buChar char="●"/>
              <a:defRPr sz="2000"/>
            </a:lvl8pPr>
            <a:lvl9pPr indent="-317500" lvl="8" marL="4114800" rtl="0">
              <a:spcBef>
                <a:spcPts val="0"/>
              </a:spcBef>
              <a:spcAft>
                <a:spcPts val="0"/>
              </a:spcAft>
              <a:buSzPts val="1400"/>
              <a:buChar char="●"/>
              <a:defRPr sz="2000"/>
            </a:lvl9pPr>
          </a:lstStyle>
          <a:p/>
        </p:txBody>
      </p:sp>
      <p:sp>
        <p:nvSpPr>
          <p:cNvPr id="64" name="Google Shape;64;p9"/>
          <p:cNvSpPr txBox="1"/>
          <p:nvPr>
            <p:ph idx="2" type="body"/>
          </p:nvPr>
        </p:nvSpPr>
        <p:spPr>
          <a:xfrm>
            <a:off x="457200" y="1076325"/>
            <a:ext cx="3008400" cy="3518400"/>
          </a:xfrm>
          <a:prstGeom prst="rect">
            <a:avLst/>
          </a:prstGeom>
          <a:noFill/>
          <a:ln>
            <a:noFill/>
          </a:ln>
        </p:spPr>
        <p:txBody>
          <a:bodyPr anchorCtr="0" anchor="t" bIns="91425" lIns="91425" spcFirstLastPara="1" rIns="91425" wrap="square" tIns="91425">
            <a:noAutofit/>
          </a:bodyPr>
          <a:lstStyle>
            <a:lvl1pPr indent="-228600" lvl="0" marL="457200" rtl="0">
              <a:spcBef>
                <a:spcPts val="640"/>
              </a:spcBef>
              <a:spcAft>
                <a:spcPts val="0"/>
              </a:spcAft>
              <a:buSzPts val="1400"/>
              <a:buFont typeface="Calibri"/>
              <a:buNone/>
              <a:defRPr sz="1400"/>
            </a:lvl1pPr>
            <a:lvl2pPr indent="-228600" lvl="1" marL="914400" rtl="0">
              <a:spcBef>
                <a:spcPts val="0"/>
              </a:spcBef>
              <a:spcAft>
                <a:spcPts val="0"/>
              </a:spcAft>
              <a:buSzPts val="1400"/>
              <a:buFont typeface="Calibri"/>
              <a:buNone/>
              <a:defRPr sz="1200"/>
            </a:lvl2pPr>
            <a:lvl3pPr indent="-228600" lvl="2" marL="1371600" rtl="0">
              <a:spcBef>
                <a:spcPts val="0"/>
              </a:spcBef>
              <a:spcAft>
                <a:spcPts val="0"/>
              </a:spcAft>
              <a:buSzPts val="1400"/>
              <a:buFont typeface="Calibri"/>
              <a:buNone/>
              <a:defRPr sz="1000"/>
            </a:lvl3pPr>
            <a:lvl4pPr indent="-228600" lvl="3" marL="1828800" rtl="0">
              <a:spcBef>
                <a:spcPts val="0"/>
              </a:spcBef>
              <a:spcAft>
                <a:spcPts val="0"/>
              </a:spcAft>
              <a:buSzPts val="1400"/>
              <a:buFont typeface="Calibri"/>
              <a:buNone/>
              <a:defRPr sz="900"/>
            </a:lvl4pPr>
            <a:lvl5pPr indent="-228600" lvl="4" marL="2286000" rtl="0">
              <a:spcBef>
                <a:spcPts val="0"/>
              </a:spcBef>
              <a:spcAft>
                <a:spcPts val="0"/>
              </a:spcAft>
              <a:buSzPts val="1400"/>
              <a:buFont typeface="Calibri"/>
              <a:buNone/>
              <a:defRPr sz="900"/>
            </a:lvl5pPr>
            <a:lvl6pPr indent="-228600" lvl="5" marL="2743200" rtl="0">
              <a:spcBef>
                <a:spcPts val="0"/>
              </a:spcBef>
              <a:spcAft>
                <a:spcPts val="0"/>
              </a:spcAft>
              <a:buSzPts val="1400"/>
              <a:buFont typeface="Calibri"/>
              <a:buNone/>
              <a:defRPr sz="900"/>
            </a:lvl6pPr>
            <a:lvl7pPr indent="-228600" lvl="6" marL="3200400" rtl="0">
              <a:spcBef>
                <a:spcPts val="0"/>
              </a:spcBef>
              <a:spcAft>
                <a:spcPts val="0"/>
              </a:spcAft>
              <a:buSzPts val="1400"/>
              <a:buFont typeface="Calibri"/>
              <a:buNone/>
              <a:defRPr sz="900"/>
            </a:lvl7pPr>
            <a:lvl8pPr indent="-228600" lvl="7" marL="3657600" rtl="0">
              <a:spcBef>
                <a:spcPts val="0"/>
              </a:spcBef>
              <a:spcAft>
                <a:spcPts val="0"/>
              </a:spcAft>
              <a:buSzPts val="1400"/>
              <a:buFont typeface="Calibri"/>
              <a:buNone/>
              <a:defRPr sz="900"/>
            </a:lvl8pPr>
            <a:lvl9pPr indent="-228600" lvl="8" marL="4114800" rtl="0">
              <a:spcBef>
                <a:spcPts val="0"/>
              </a:spcBef>
              <a:spcAft>
                <a:spcPts val="0"/>
              </a:spcAft>
              <a:buSzPts val="1400"/>
              <a:buFont typeface="Calibri"/>
              <a:buNone/>
              <a:defRPr sz="900"/>
            </a:lvl9pPr>
          </a:lstStyle>
          <a:p/>
        </p:txBody>
      </p:sp>
      <p:sp>
        <p:nvSpPr>
          <p:cNvPr id="65" name="Google Shape;65;p9"/>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66" name="Google Shape;66;p9"/>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67" name="Google Shape;67;p9"/>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3657600" marR="0" rtl="0" algn="r">
              <a:buNone/>
              <a:defRPr sz="1300">
                <a:latin typeface="Calibri"/>
                <a:ea typeface="Calibri"/>
                <a:cs typeface="Calibri"/>
                <a:sym typeface="Calibri"/>
              </a:defRPr>
            </a:lvl1pPr>
            <a:lvl2pPr indent="0" lvl="1" marL="3657600" marR="0" rtl="0" algn="r">
              <a:buNone/>
              <a:defRPr sz="1300">
                <a:latin typeface="Calibri"/>
                <a:ea typeface="Calibri"/>
                <a:cs typeface="Calibri"/>
                <a:sym typeface="Calibri"/>
              </a:defRPr>
            </a:lvl2pPr>
            <a:lvl3pPr indent="0" lvl="2" marL="3657600" marR="0" rtl="0" algn="r">
              <a:buNone/>
              <a:defRPr sz="1300">
                <a:latin typeface="Calibri"/>
                <a:ea typeface="Calibri"/>
                <a:cs typeface="Calibri"/>
                <a:sym typeface="Calibri"/>
              </a:defRPr>
            </a:lvl3pPr>
            <a:lvl4pPr indent="0" lvl="3" marL="3657600" marR="0" rtl="0" algn="r">
              <a:buNone/>
              <a:defRPr sz="1300">
                <a:latin typeface="Calibri"/>
                <a:ea typeface="Calibri"/>
                <a:cs typeface="Calibri"/>
                <a:sym typeface="Calibri"/>
              </a:defRPr>
            </a:lvl4pPr>
            <a:lvl5pPr indent="0" lvl="4" marL="3657600" marR="0" rtl="0" algn="r">
              <a:buNone/>
              <a:defRPr sz="1300">
                <a:latin typeface="Calibri"/>
                <a:ea typeface="Calibri"/>
                <a:cs typeface="Calibri"/>
                <a:sym typeface="Calibri"/>
              </a:defRPr>
            </a:lvl5pPr>
            <a:lvl6pPr indent="0" lvl="5" marL="3657600" marR="0" rtl="0" algn="r">
              <a:buNone/>
              <a:defRPr sz="1300">
                <a:latin typeface="Calibri"/>
                <a:ea typeface="Calibri"/>
                <a:cs typeface="Calibri"/>
                <a:sym typeface="Calibri"/>
              </a:defRPr>
            </a:lvl6pPr>
            <a:lvl7pPr indent="0" lvl="6" marL="3657600" marR="0" rtl="0" algn="r">
              <a:buNone/>
              <a:defRPr sz="1300">
                <a:latin typeface="Calibri"/>
                <a:ea typeface="Calibri"/>
                <a:cs typeface="Calibri"/>
                <a:sym typeface="Calibri"/>
              </a:defRPr>
            </a:lvl7pPr>
            <a:lvl8pPr indent="0" lvl="7" marL="3657600" marR="0" rtl="0" algn="r">
              <a:buNone/>
              <a:defRPr sz="1300">
                <a:latin typeface="Calibri"/>
                <a:ea typeface="Calibri"/>
                <a:cs typeface="Calibri"/>
                <a:sym typeface="Calibri"/>
              </a:defRPr>
            </a:lvl8pPr>
            <a:lvl9pPr indent="0" lvl="8" marL="3657600" marR="0" rtl="0" algn="r">
              <a:buNone/>
              <a:defRPr sz="1300">
                <a:latin typeface="Calibri"/>
                <a:ea typeface="Calibri"/>
                <a:cs typeface="Calibri"/>
                <a:sym typeface="Calibri"/>
              </a:defRPr>
            </a:lvl9pPr>
          </a:lstStyle>
          <a:p>
            <a:pPr indent="0" lvl="0" marL="365760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_WITH_CAPTION_TEXT" type="picTx">
  <p:cSld name="PICTURE_WITH_CAPTION_TEXT">
    <p:spTree>
      <p:nvGrpSpPr>
        <p:cNvPr id="68" name="Shape 68"/>
        <p:cNvGrpSpPr/>
        <p:nvPr/>
      </p:nvGrpSpPr>
      <p:grpSpPr>
        <a:xfrm>
          <a:off x="0" y="0"/>
          <a:ext cx="0" cy="0"/>
          <a:chOff x="0" y="0"/>
          <a:chExt cx="0" cy="0"/>
        </a:xfrm>
      </p:grpSpPr>
      <p:sp>
        <p:nvSpPr>
          <p:cNvPr id="69" name="Google Shape;69;p10"/>
          <p:cNvSpPr txBox="1"/>
          <p:nvPr>
            <p:ph type="title"/>
          </p:nvPr>
        </p:nvSpPr>
        <p:spPr>
          <a:xfrm>
            <a:off x="1792288" y="3600450"/>
            <a:ext cx="5486400" cy="4251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Clr>
                <a:srgbClr val="801F17"/>
              </a:buClr>
              <a:buSzPts val="1400"/>
              <a:buNone/>
              <a:defRPr b="1" sz="2000">
                <a:solidFill>
                  <a:srgbClr val="801F17"/>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0" name="Google Shape;70;p10"/>
          <p:cNvSpPr txBox="1"/>
          <p:nvPr>
            <p:ph idx="1" type="body"/>
          </p:nvPr>
        </p:nvSpPr>
        <p:spPr>
          <a:xfrm>
            <a:off x="1792288" y="4025503"/>
            <a:ext cx="5486400" cy="603600"/>
          </a:xfrm>
          <a:prstGeom prst="rect">
            <a:avLst/>
          </a:prstGeom>
          <a:noFill/>
          <a:ln>
            <a:noFill/>
          </a:ln>
        </p:spPr>
        <p:txBody>
          <a:bodyPr anchorCtr="0" anchor="t" bIns="91425" lIns="91425" spcFirstLastPara="1" rIns="91425" wrap="square" tIns="91425">
            <a:noAutofit/>
          </a:bodyPr>
          <a:lstStyle>
            <a:lvl1pPr indent="-228600" lvl="0" marL="457200" rtl="0">
              <a:spcBef>
                <a:spcPts val="640"/>
              </a:spcBef>
              <a:spcAft>
                <a:spcPts val="0"/>
              </a:spcAft>
              <a:buSzPts val="1400"/>
              <a:buNone/>
              <a:defRPr sz="1400"/>
            </a:lvl1pPr>
            <a:lvl2pPr indent="-228600" lvl="1" marL="914400" rtl="0">
              <a:spcBef>
                <a:spcPts val="0"/>
              </a:spcBef>
              <a:spcAft>
                <a:spcPts val="0"/>
              </a:spcAft>
              <a:buSzPts val="1400"/>
              <a:buNone/>
              <a:defRPr sz="1200"/>
            </a:lvl2pPr>
            <a:lvl3pPr indent="-228600" lvl="2" marL="1371600" rtl="0">
              <a:spcBef>
                <a:spcPts val="0"/>
              </a:spcBef>
              <a:spcAft>
                <a:spcPts val="0"/>
              </a:spcAft>
              <a:buSzPts val="1400"/>
              <a:buNone/>
              <a:defRPr sz="1000"/>
            </a:lvl3pPr>
            <a:lvl4pPr indent="-228600" lvl="3" marL="1828800" rtl="0">
              <a:spcBef>
                <a:spcPts val="0"/>
              </a:spcBef>
              <a:spcAft>
                <a:spcPts val="0"/>
              </a:spcAft>
              <a:buSzPts val="1400"/>
              <a:buNone/>
              <a:defRPr sz="900"/>
            </a:lvl4pPr>
            <a:lvl5pPr indent="-228600" lvl="4" marL="2286000" rtl="0">
              <a:spcBef>
                <a:spcPts val="0"/>
              </a:spcBef>
              <a:spcAft>
                <a:spcPts val="0"/>
              </a:spcAft>
              <a:buSzPts val="1400"/>
              <a:buNone/>
              <a:defRPr sz="900"/>
            </a:lvl5pPr>
            <a:lvl6pPr indent="-228600" lvl="5" marL="2743200" rtl="0">
              <a:spcBef>
                <a:spcPts val="0"/>
              </a:spcBef>
              <a:spcAft>
                <a:spcPts val="0"/>
              </a:spcAft>
              <a:buSzPts val="1400"/>
              <a:buNone/>
              <a:defRPr sz="900"/>
            </a:lvl6pPr>
            <a:lvl7pPr indent="-228600" lvl="6" marL="3200400" rtl="0">
              <a:spcBef>
                <a:spcPts val="0"/>
              </a:spcBef>
              <a:spcAft>
                <a:spcPts val="0"/>
              </a:spcAft>
              <a:buSzPts val="1400"/>
              <a:buNone/>
              <a:defRPr sz="900"/>
            </a:lvl7pPr>
            <a:lvl8pPr indent="-228600" lvl="7" marL="3657600" rtl="0">
              <a:spcBef>
                <a:spcPts val="0"/>
              </a:spcBef>
              <a:spcAft>
                <a:spcPts val="0"/>
              </a:spcAft>
              <a:buSzPts val="1400"/>
              <a:buNone/>
              <a:defRPr sz="900"/>
            </a:lvl8pPr>
            <a:lvl9pPr indent="-228600" lvl="8" marL="4114800" rtl="0">
              <a:spcBef>
                <a:spcPts val="0"/>
              </a:spcBef>
              <a:spcAft>
                <a:spcPts val="0"/>
              </a:spcAft>
              <a:buSzPts val="1400"/>
              <a:buNone/>
              <a:defRPr sz="900"/>
            </a:lvl9pPr>
          </a:lstStyle>
          <a:p/>
        </p:txBody>
      </p:sp>
      <p:sp>
        <p:nvSpPr>
          <p:cNvPr id="71" name="Google Shape;71;p10"/>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3657600" marR="0" rtl="0" algn="r">
              <a:buNone/>
              <a:defRPr sz="1300"/>
            </a:lvl1pPr>
            <a:lvl2pPr indent="0" lvl="1" marL="3657600" marR="0" rtl="0" algn="r">
              <a:buNone/>
              <a:defRPr sz="1300"/>
            </a:lvl2pPr>
            <a:lvl3pPr indent="0" lvl="2" marL="3657600" marR="0" rtl="0" algn="r">
              <a:buNone/>
              <a:defRPr sz="1300"/>
            </a:lvl3pPr>
            <a:lvl4pPr indent="0" lvl="3" marL="3657600" marR="0" rtl="0" algn="r">
              <a:buNone/>
              <a:defRPr sz="1300"/>
            </a:lvl4pPr>
            <a:lvl5pPr indent="0" lvl="4" marL="3657600" marR="0" rtl="0" algn="r">
              <a:buNone/>
              <a:defRPr sz="1300"/>
            </a:lvl5pPr>
            <a:lvl6pPr indent="0" lvl="5" marL="3657600" marR="0" rtl="0" algn="r">
              <a:buNone/>
              <a:defRPr sz="1300"/>
            </a:lvl6pPr>
            <a:lvl7pPr indent="0" lvl="6" marL="3657600" marR="0" rtl="0" algn="r">
              <a:buNone/>
              <a:defRPr sz="1300"/>
            </a:lvl7pPr>
            <a:lvl8pPr indent="0" lvl="7" marL="3657600" marR="0" rtl="0" algn="r">
              <a:buNone/>
              <a:defRPr sz="1300"/>
            </a:lvl8pPr>
            <a:lvl9pPr indent="0" lvl="8" marL="3657600" marR="0" rtl="0" algn="r">
              <a:buNone/>
              <a:defRPr sz="1300"/>
            </a:lvl9pPr>
          </a:lstStyle>
          <a:p>
            <a:pPr indent="0" lvl="0" marL="3657600" rtl="0" algn="r">
              <a:spcBef>
                <a:spcPts val="0"/>
              </a:spcBef>
              <a:spcAft>
                <a:spcPts val="0"/>
              </a:spcAft>
              <a:buNone/>
            </a:pPr>
            <a:fld id="{00000000-1234-1234-1234-123412341234}" type="slidenum">
              <a:rPr lang="en-US"/>
              <a:t>‹#›</a:t>
            </a:fld>
            <a:endParaRPr i="0" u="none" cap="none" strike="noStrike"/>
          </a:p>
        </p:txBody>
      </p:sp>
      <p:sp>
        <p:nvSpPr>
          <p:cNvPr id="72" name="Google Shape;72;p10"/>
          <p:cNvSpPr txBox="1"/>
          <p:nvPr>
            <p:ph idx="2" type="sldNum"/>
          </p:nvPr>
        </p:nvSpPr>
        <p:spPr>
          <a:xfrm>
            <a:off x="8464825" y="163801"/>
            <a:ext cx="548700" cy="310500"/>
          </a:xfrm>
          <a:prstGeom prst="rect">
            <a:avLst/>
          </a:prstGeom>
        </p:spPr>
        <p:txBody>
          <a:bodyPr anchorCtr="0" anchor="ctr" bIns="91425" lIns="91425" spcFirstLastPara="1" rIns="91425" wrap="square" tIns="91425">
            <a:noAutofit/>
          </a:bodyPr>
          <a:lstStyle>
            <a:lvl1pPr lvl="0">
              <a:buNone/>
              <a:defRPr sz="800">
                <a:solidFill>
                  <a:srgbClr val="888888"/>
                </a:solidFill>
                <a:latin typeface="Barlow Semi Condensed Light"/>
                <a:ea typeface="Barlow Semi Condensed Light"/>
                <a:cs typeface="Barlow Semi Condensed Light"/>
                <a:sym typeface="Barlow Semi Condensed Light"/>
              </a:defRPr>
            </a:lvl1pPr>
            <a:lvl2pPr lvl="1">
              <a:buNone/>
              <a:defRPr sz="800">
                <a:solidFill>
                  <a:srgbClr val="888888"/>
                </a:solidFill>
                <a:latin typeface="Barlow Semi Condensed Light"/>
                <a:ea typeface="Barlow Semi Condensed Light"/>
                <a:cs typeface="Barlow Semi Condensed Light"/>
                <a:sym typeface="Barlow Semi Condensed Light"/>
              </a:defRPr>
            </a:lvl2pPr>
            <a:lvl3pPr lvl="2">
              <a:buNone/>
              <a:defRPr sz="800">
                <a:solidFill>
                  <a:srgbClr val="888888"/>
                </a:solidFill>
                <a:latin typeface="Barlow Semi Condensed Light"/>
                <a:ea typeface="Barlow Semi Condensed Light"/>
                <a:cs typeface="Barlow Semi Condensed Light"/>
                <a:sym typeface="Barlow Semi Condensed Light"/>
              </a:defRPr>
            </a:lvl3pPr>
            <a:lvl4pPr lvl="3">
              <a:buNone/>
              <a:defRPr sz="800">
                <a:solidFill>
                  <a:srgbClr val="888888"/>
                </a:solidFill>
                <a:latin typeface="Barlow Semi Condensed Light"/>
                <a:ea typeface="Barlow Semi Condensed Light"/>
                <a:cs typeface="Barlow Semi Condensed Light"/>
                <a:sym typeface="Barlow Semi Condensed Light"/>
              </a:defRPr>
            </a:lvl4pPr>
            <a:lvl5pPr lvl="4">
              <a:buNone/>
              <a:defRPr sz="800">
                <a:solidFill>
                  <a:srgbClr val="888888"/>
                </a:solidFill>
                <a:latin typeface="Barlow Semi Condensed Light"/>
                <a:ea typeface="Barlow Semi Condensed Light"/>
                <a:cs typeface="Barlow Semi Condensed Light"/>
                <a:sym typeface="Barlow Semi Condensed Light"/>
              </a:defRPr>
            </a:lvl5pPr>
            <a:lvl6pPr lvl="5">
              <a:buNone/>
              <a:defRPr sz="800">
                <a:solidFill>
                  <a:srgbClr val="888888"/>
                </a:solidFill>
                <a:latin typeface="Barlow Semi Condensed Light"/>
                <a:ea typeface="Barlow Semi Condensed Light"/>
                <a:cs typeface="Barlow Semi Condensed Light"/>
                <a:sym typeface="Barlow Semi Condensed Light"/>
              </a:defRPr>
            </a:lvl6pPr>
            <a:lvl7pPr lvl="6">
              <a:buNone/>
              <a:defRPr sz="800">
                <a:solidFill>
                  <a:srgbClr val="888888"/>
                </a:solidFill>
                <a:latin typeface="Barlow Semi Condensed Light"/>
                <a:ea typeface="Barlow Semi Condensed Light"/>
                <a:cs typeface="Barlow Semi Condensed Light"/>
                <a:sym typeface="Barlow Semi Condensed Light"/>
              </a:defRPr>
            </a:lvl7pPr>
            <a:lvl8pPr lvl="7">
              <a:buNone/>
              <a:defRPr sz="800">
                <a:solidFill>
                  <a:srgbClr val="888888"/>
                </a:solidFill>
                <a:latin typeface="Barlow Semi Condensed Light"/>
                <a:ea typeface="Barlow Semi Condensed Light"/>
                <a:cs typeface="Barlow Semi Condensed Light"/>
                <a:sym typeface="Barlow Semi Condensed Light"/>
              </a:defRPr>
            </a:lvl8pPr>
            <a:lvl9pPr lvl="8">
              <a:buNone/>
              <a:defRPr sz="800">
                <a:solidFill>
                  <a:srgbClr val="888888"/>
                </a:solidFill>
                <a:latin typeface="Barlow Semi Condensed Light"/>
                <a:ea typeface="Barlow Semi Condensed Light"/>
                <a:cs typeface="Barlow Semi Condensed Light"/>
                <a:sym typeface="Barlow Semi Condensed Light"/>
              </a:defRPr>
            </a:lvl9pPr>
          </a:lstStyle>
          <a:p>
            <a:pPr indent="0" lvl="0" marL="0" rtl="0" algn="r">
              <a:spcBef>
                <a:spcPts val="0"/>
              </a:spcBef>
              <a:spcAft>
                <a:spcPts val="0"/>
              </a:spcAft>
              <a:buNone/>
            </a:pPr>
            <a:fld id="{00000000-1234-1234-1234-123412341234}" type="slidenum">
              <a:rPr lang="en-US"/>
              <a:t>‹#›</a:t>
            </a:fld>
            <a:endParaRPr/>
          </a:p>
        </p:txBody>
      </p:sp>
      <p:sp>
        <p:nvSpPr>
          <p:cNvPr id="73" name="Google Shape;73;p10"/>
          <p:cNvSpPr txBox="1"/>
          <p:nvPr>
            <p:ph idx="3" type="sldNum"/>
          </p:nvPr>
        </p:nvSpPr>
        <p:spPr>
          <a:xfrm>
            <a:off x="8464825" y="163801"/>
            <a:ext cx="548700" cy="310500"/>
          </a:xfrm>
          <a:prstGeom prst="rect">
            <a:avLst/>
          </a:prstGeom>
        </p:spPr>
        <p:txBody>
          <a:bodyPr anchorCtr="0" anchor="ctr" bIns="91425" lIns="91425" spcFirstLastPara="1" rIns="91425" wrap="square" tIns="91425">
            <a:noAutofit/>
          </a:bodyPr>
          <a:lstStyle>
            <a:lvl1pPr lvl="0">
              <a:buNone/>
              <a:defRPr sz="800">
                <a:solidFill>
                  <a:srgbClr val="888888"/>
                </a:solidFill>
                <a:latin typeface="Barlow Semi Condensed Light"/>
                <a:ea typeface="Barlow Semi Condensed Light"/>
                <a:cs typeface="Barlow Semi Condensed Light"/>
                <a:sym typeface="Barlow Semi Condensed Light"/>
              </a:defRPr>
            </a:lvl1pPr>
            <a:lvl2pPr lvl="1">
              <a:buNone/>
              <a:defRPr sz="800">
                <a:solidFill>
                  <a:srgbClr val="888888"/>
                </a:solidFill>
                <a:latin typeface="Barlow Semi Condensed Light"/>
                <a:ea typeface="Barlow Semi Condensed Light"/>
                <a:cs typeface="Barlow Semi Condensed Light"/>
                <a:sym typeface="Barlow Semi Condensed Light"/>
              </a:defRPr>
            </a:lvl2pPr>
            <a:lvl3pPr lvl="2">
              <a:buNone/>
              <a:defRPr sz="800">
                <a:solidFill>
                  <a:srgbClr val="888888"/>
                </a:solidFill>
                <a:latin typeface="Barlow Semi Condensed Light"/>
                <a:ea typeface="Barlow Semi Condensed Light"/>
                <a:cs typeface="Barlow Semi Condensed Light"/>
                <a:sym typeface="Barlow Semi Condensed Light"/>
              </a:defRPr>
            </a:lvl3pPr>
            <a:lvl4pPr lvl="3">
              <a:buNone/>
              <a:defRPr sz="800">
                <a:solidFill>
                  <a:srgbClr val="888888"/>
                </a:solidFill>
                <a:latin typeface="Barlow Semi Condensed Light"/>
                <a:ea typeface="Barlow Semi Condensed Light"/>
                <a:cs typeface="Barlow Semi Condensed Light"/>
                <a:sym typeface="Barlow Semi Condensed Light"/>
              </a:defRPr>
            </a:lvl4pPr>
            <a:lvl5pPr lvl="4">
              <a:buNone/>
              <a:defRPr sz="800">
                <a:solidFill>
                  <a:srgbClr val="888888"/>
                </a:solidFill>
                <a:latin typeface="Barlow Semi Condensed Light"/>
                <a:ea typeface="Barlow Semi Condensed Light"/>
                <a:cs typeface="Barlow Semi Condensed Light"/>
                <a:sym typeface="Barlow Semi Condensed Light"/>
              </a:defRPr>
            </a:lvl5pPr>
            <a:lvl6pPr lvl="5">
              <a:buNone/>
              <a:defRPr sz="800">
                <a:solidFill>
                  <a:srgbClr val="888888"/>
                </a:solidFill>
                <a:latin typeface="Barlow Semi Condensed Light"/>
                <a:ea typeface="Barlow Semi Condensed Light"/>
                <a:cs typeface="Barlow Semi Condensed Light"/>
                <a:sym typeface="Barlow Semi Condensed Light"/>
              </a:defRPr>
            </a:lvl6pPr>
            <a:lvl7pPr lvl="6">
              <a:buNone/>
              <a:defRPr sz="800">
                <a:solidFill>
                  <a:srgbClr val="888888"/>
                </a:solidFill>
                <a:latin typeface="Barlow Semi Condensed Light"/>
                <a:ea typeface="Barlow Semi Condensed Light"/>
                <a:cs typeface="Barlow Semi Condensed Light"/>
                <a:sym typeface="Barlow Semi Condensed Light"/>
              </a:defRPr>
            </a:lvl7pPr>
            <a:lvl8pPr lvl="7">
              <a:buNone/>
              <a:defRPr sz="800">
                <a:solidFill>
                  <a:srgbClr val="888888"/>
                </a:solidFill>
                <a:latin typeface="Barlow Semi Condensed Light"/>
                <a:ea typeface="Barlow Semi Condensed Light"/>
                <a:cs typeface="Barlow Semi Condensed Light"/>
                <a:sym typeface="Barlow Semi Condensed Light"/>
              </a:defRPr>
            </a:lvl8pPr>
            <a:lvl9pPr lvl="8">
              <a:buNone/>
              <a:defRPr sz="800">
                <a:solidFill>
                  <a:srgbClr val="888888"/>
                </a:solidFill>
                <a:latin typeface="Barlow Semi Condensed Light"/>
                <a:ea typeface="Barlow Semi Condensed Light"/>
                <a:cs typeface="Barlow Semi Condensed Light"/>
                <a:sym typeface="Barlow Semi Condensed Light"/>
              </a:defRPr>
            </a:lvl9pPr>
          </a:lstStyle>
          <a:p>
            <a:pPr indent="0" lvl="0" marL="0" rtl="0" algn="r">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38" Type="http://schemas.openxmlformats.org/officeDocument/2006/relationships/theme" Target="../theme/theme1.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Bitter Medium"/>
              <a:buNone/>
              <a:defRPr i="0" sz="4400" u="none" cap="none" strike="noStrike">
                <a:solidFill>
                  <a:schemeClr val="dk1"/>
                </a:solidFill>
                <a:latin typeface="Bitter Medium"/>
                <a:ea typeface="Bitter Medium"/>
                <a:cs typeface="Bitter Medium"/>
                <a:sym typeface="Bitter Medium"/>
              </a:defRPr>
            </a:lvl1pPr>
            <a:lvl2pPr indent="-88900" lvl="1" marL="0" marR="0" rtl="0" algn="l">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2pPr>
            <a:lvl3pPr indent="-88900" lvl="2" marL="0" marR="0" rtl="0" algn="l">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3pPr>
            <a:lvl4pPr indent="-88900" lvl="3" marL="0" marR="0" rtl="0" algn="l">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4pPr>
            <a:lvl5pPr indent="-88900" lvl="4" marL="0" marR="0" rtl="0" algn="l">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5pPr>
            <a:lvl6pPr indent="-88900" lvl="5" marL="0" marR="0" rtl="0" algn="l">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6pPr>
            <a:lvl7pPr indent="-88900" lvl="6" marL="0" marR="0" rtl="0" algn="l">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7pPr>
            <a:lvl8pPr indent="-88900" lvl="7" marL="0" marR="0" rtl="0" algn="l">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8pPr>
            <a:lvl9pPr indent="-88900" lvl="8" marL="0" marR="0" rtl="0" algn="l">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9pPr>
          </a:lstStyle>
          <a:p/>
        </p:txBody>
      </p:sp>
      <p:sp>
        <p:nvSpPr>
          <p:cNvPr id="11" name="Google Shape;11;p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317500" lvl="0" marL="457200" marR="0" rtl="0" algn="l">
              <a:spcBef>
                <a:spcPts val="640"/>
              </a:spcBef>
              <a:spcAft>
                <a:spcPts val="0"/>
              </a:spcAft>
              <a:buClr>
                <a:schemeClr val="dk1"/>
              </a:buClr>
              <a:buSzPts val="1400"/>
              <a:buFont typeface="Barlow Semi Condensed"/>
              <a:buChar char="●"/>
              <a:defRPr i="0" sz="3200" u="none" cap="none" strike="noStrike">
                <a:solidFill>
                  <a:schemeClr val="dk1"/>
                </a:solidFill>
                <a:latin typeface="Barlow Semi Condensed"/>
                <a:ea typeface="Barlow Semi Condensed"/>
                <a:cs typeface="Barlow Semi Condensed"/>
                <a:sym typeface="Barlow Semi Condensed"/>
              </a:defRPr>
            </a:lvl1pPr>
            <a:lvl2pPr indent="-317500" lvl="1" marL="914400" marR="0" rtl="0" algn="l">
              <a:spcBef>
                <a:spcPts val="0"/>
              </a:spcBef>
              <a:spcAft>
                <a:spcPts val="0"/>
              </a:spcAft>
              <a:buClr>
                <a:schemeClr val="dk1"/>
              </a:buClr>
              <a:buSzPts val="1400"/>
              <a:buFont typeface="Barlow Semi Condensed"/>
              <a:buChar char="●"/>
              <a:defRPr i="0" sz="2800" u="none" cap="none" strike="noStrike">
                <a:solidFill>
                  <a:schemeClr val="dk1"/>
                </a:solidFill>
                <a:latin typeface="Barlow Semi Condensed"/>
                <a:ea typeface="Barlow Semi Condensed"/>
                <a:cs typeface="Barlow Semi Condensed"/>
                <a:sym typeface="Barlow Semi Condensed"/>
              </a:defRPr>
            </a:lvl2pPr>
            <a:lvl3pPr indent="-317500" lvl="2" marL="1371600" marR="0" rtl="0" algn="l">
              <a:spcBef>
                <a:spcPts val="0"/>
              </a:spcBef>
              <a:spcAft>
                <a:spcPts val="0"/>
              </a:spcAft>
              <a:buClr>
                <a:schemeClr val="dk1"/>
              </a:buClr>
              <a:buSzPts val="1400"/>
              <a:buFont typeface="Barlow Semi Condensed"/>
              <a:buChar char="●"/>
              <a:defRPr i="0" sz="2400" u="none" cap="none" strike="noStrike">
                <a:solidFill>
                  <a:schemeClr val="dk1"/>
                </a:solidFill>
                <a:latin typeface="Barlow Semi Condensed"/>
                <a:ea typeface="Barlow Semi Condensed"/>
                <a:cs typeface="Barlow Semi Condensed"/>
                <a:sym typeface="Barlow Semi Condensed"/>
              </a:defRPr>
            </a:lvl3pPr>
            <a:lvl4pPr indent="-317500" lvl="3" marL="1828800" marR="0" rtl="0" algn="l">
              <a:spcBef>
                <a:spcPts val="0"/>
              </a:spcBef>
              <a:spcAft>
                <a:spcPts val="0"/>
              </a:spcAft>
              <a:buClr>
                <a:schemeClr val="dk1"/>
              </a:buClr>
              <a:buSzPts val="1400"/>
              <a:buFont typeface="Barlow Semi Condensed"/>
              <a:buChar char="●"/>
              <a:defRPr i="0" sz="2000" u="none" cap="none" strike="noStrike">
                <a:solidFill>
                  <a:schemeClr val="dk1"/>
                </a:solidFill>
                <a:latin typeface="Barlow Semi Condensed"/>
                <a:ea typeface="Barlow Semi Condensed"/>
                <a:cs typeface="Barlow Semi Condensed"/>
                <a:sym typeface="Barlow Semi Condensed"/>
              </a:defRPr>
            </a:lvl4pPr>
            <a:lvl5pPr indent="-317500" lvl="4" marL="2286000" marR="0" rtl="0" algn="l">
              <a:spcBef>
                <a:spcPts val="0"/>
              </a:spcBef>
              <a:spcAft>
                <a:spcPts val="0"/>
              </a:spcAft>
              <a:buClr>
                <a:schemeClr val="dk1"/>
              </a:buClr>
              <a:buSzPts val="1400"/>
              <a:buFont typeface="Barlow Semi Condensed"/>
              <a:buChar char="●"/>
              <a:defRPr i="0" sz="2000" u="none" cap="none" strike="noStrike">
                <a:solidFill>
                  <a:schemeClr val="dk1"/>
                </a:solidFill>
                <a:latin typeface="Barlow Semi Condensed"/>
                <a:ea typeface="Barlow Semi Condensed"/>
                <a:cs typeface="Barlow Semi Condensed"/>
                <a:sym typeface="Barlow Semi Condensed"/>
              </a:defRPr>
            </a:lvl5pPr>
            <a:lvl6pPr indent="-317500" lvl="5" marL="2743200" marR="0" rtl="0" algn="l">
              <a:spcBef>
                <a:spcPts val="0"/>
              </a:spcBef>
              <a:spcAft>
                <a:spcPts val="0"/>
              </a:spcAft>
              <a:buClr>
                <a:schemeClr val="dk1"/>
              </a:buClr>
              <a:buSzPts val="1400"/>
              <a:buFont typeface="Barlow Semi Condensed"/>
              <a:buChar char="●"/>
              <a:defRPr i="0" sz="2000" u="none" cap="none" strike="noStrike">
                <a:solidFill>
                  <a:schemeClr val="dk1"/>
                </a:solidFill>
                <a:latin typeface="Barlow Semi Condensed"/>
                <a:ea typeface="Barlow Semi Condensed"/>
                <a:cs typeface="Barlow Semi Condensed"/>
                <a:sym typeface="Barlow Semi Condensed"/>
              </a:defRPr>
            </a:lvl6pPr>
            <a:lvl7pPr indent="-317500" lvl="6" marL="3200400" marR="0" rtl="0" algn="l">
              <a:spcBef>
                <a:spcPts val="0"/>
              </a:spcBef>
              <a:spcAft>
                <a:spcPts val="0"/>
              </a:spcAft>
              <a:buClr>
                <a:schemeClr val="dk1"/>
              </a:buClr>
              <a:buSzPts val="1400"/>
              <a:buFont typeface="Barlow Semi Condensed"/>
              <a:buChar char="●"/>
              <a:defRPr i="0" sz="2000" u="none" cap="none" strike="noStrike">
                <a:solidFill>
                  <a:schemeClr val="dk1"/>
                </a:solidFill>
                <a:latin typeface="Barlow Semi Condensed"/>
                <a:ea typeface="Barlow Semi Condensed"/>
                <a:cs typeface="Barlow Semi Condensed"/>
                <a:sym typeface="Barlow Semi Condensed"/>
              </a:defRPr>
            </a:lvl7pPr>
            <a:lvl8pPr indent="-317500" lvl="7" marL="3657600" marR="0" rtl="0" algn="l">
              <a:spcBef>
                <a:spcPts val="0"/>
              </a:spcBef>
              <a:spcAft>
                <a:spcPts val="0"/>
              </a:spcAft>
              <a:buClr>
                <a:schemeClr val="dk1"/>
              </a:buClr>
              <a:buSzPts val="1400"/>
              <a:buFont typeface="Barlow Semi Condensed"/>
              <a:buChar char="●"/>
              <a:defRPr i="0" sz="2000" u="none" cap="none" strike="noStrike">
                <a:solidFill>
                  <a:schemeClr val="dk1"/>
                </a:solidFill>
                <a:latin typeface="Barlow Semi Condensed"/>
                <a:ea typeface="Barlow Semi Condensed"/>
                <a:cs typeface="Barlow Semi Condensed"/>
                <a:sym typeface="Barlow Semi Condensed"/>
              </a:defRPr>
            </a:lvl8pPr>
            <a:lvl9pPr indent="-317500" lvl="8" marL="4114800" marR="0" rtl="0" algn="l">
              <a:spcBef>
                <a:spcPts val="0"/>
              </a:spcBef>
              <a:spcAft>
                <a:spcPts val="0"/>
              </a:spcAft>
              <a:buClr>
                <a:schemeClr val="dk1"/>
              </a:buClr>
              <a:buSzPts val="1400"/>
              <a:buFont typeface="Barlow Semi Condensed"/>
              <a:buChar char="●"/>
              <a:defRPr i="0" sz="2000" u="none" cap="none" strike="noStrike">
                <a:solidFill>
                  <a:schemeClr val="dk1"/>
                </a:solidFill>
                <a:latin typeface="Barlow Semi Condensed"/>
                <a:ea typeface="Barlow Semi Condensed"/>
                <a:cs typeface="Barlow Semi Condensed"/>
                <a:sym typeface="Barlow Semi Condensed"/>
              </a:defRPr>
            </a:lvl9pPr>
          </a:lstStyle>
          <a:p/>
        </p:txBody>
      </p:sp>
      <p:sp>
        <p:nvSpPr>
          <p:cNvPr id="12" name="Google Shape;12;p1"/>
          <p:cNvSpPr txBox="1"/>
          <p:nvPr/>
        </p:nvSpPr>
        <p:spPr>
          <a:xfrm>
            <a:off x="21425" y="5001618"/>
            <a:ext cx="9108300" cy="1530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Calibri"/>
              <a:buNone/>
            </a:pPr>
            <a:r>
              <a:rPr lang="en-US" sz="1100">
                <a:solidFill>
                  <a:schemeClr val="dk1"/>
                </a:solidFill>
                <a:latin typeface="Barlow Semi Condensed"/>
                <a:ea typeface="Barlow Semi Condensed"/>
                <a:cs typeface="Barlow Semi Condensed"/>
                <a:sym typeface="Barlow Semi Condensed"/>
              </a:rPr>
              <a:t>Julie Sharma (DoIT) </a:t>
            </a:r>
            <a:r>
              <a:rPr lang="en-US" sz="1100" u="none" cap="none" strike="noStrike">
                <a:solidFill>
                  <a:schemeClr val="dk1"/>
                </a:solidFill>
                <a:latin typeface="Barlow Semi Condensed"/>
                <a:ea typeface="Barlow Semi Condensed"/>
                <a:cs typeface="Barlow Semi Condensed"/>
                <a:sym typeface="Barlow Semi Condensed"/>
              </a:rPr>
              <a:t>										</a:t>
            </a:r>
            <a:r>
              <a:rPr lang="en-US" sz="1100">
                <a:solidFill>
                  <a:schemeClr val="dk1"/>
                </a:solidFill>
                <a:latin typeface="Barlow Semi Condensed"/>
                <a:ea typeface="Barlow Semi Condensed"/>
                <a:cs typeface="Barlow Semi Condensed"/>
                <a:sym typeface="Barlow Semi Condensed"/>
              </a:rPr>
              <a:t>          	          	            			           February </a:t>
            </a:r>
            <a:r>
              <a:rPr lang="en-US" sz="1100" u="none" cap="none" strike="noStrike">
                <a:solidFill>
                  <a:schemeClr val="dk1"/>
                </a:solidFill>
                <a:latin typeface="Barlow Semi Condensed"/>
                <a:ea typeface="Barlow Semi Condensed"/>
                <a:cs typeface="Barlow Semi Condensed"/>
                <a:sym typeface="Barlow Semi Condensed"/>
              </a:rPr>
              <a:t>2</a:t>
            </a:r>
            <a:r>
              <a:rPr lang="en-US" sz="1100">
                <a:solidFill>
                  <a:schemeClr val="dk1"/>
                </a:solidFill>
                <a:latin typeface="Barlow Semi Condensed"/>
                <a:ea typeface="Barlow Semi Condensed"/>
                <a:cs typeface="Barlow Semi Condensed"/>
                <a:sym typeface="Barlow Semi Condensed"/>
              </a:rPr>
              <a:t>025</a:t>
            </a:r>
            <a:endParaRPr sz="1100" u="none" cap="none" strike="noStrike">
              <a:solidFill>
                <a:schemeClr val="dk1"/>
              </a:solidFill>
              <a:latin typeface="Barlow Semi Condensed"/>
              <a:ea typeface="Barlow Semi Condensed"/>
              <a:cs typeface="Barlow Semi Condensed"/>
              <a:sym typeface="Barlow Semi Condensed"/>
            </a:endParaRPr>
          </a:p>
        </p:txBody>
      </p:sp>
      <p:sp>
        <p:nvSpPr>
          <p:cNvPr id="13" name="Google Shape;13;p1"/>
          <p:cNvSpPr/>
          <p:nvPr/>
        </p:nvSpPr>
        <p:spPr>
          <a:xfrm>
            <a:off x="0" y="0"/>
            <a:ext cx="9144000" cy="97500"/>
          </a:xfrm>
          <a:prstGeom prst="rect">
            <a:avLst/>
          </a:prstGeom>
          <a:solidFill>
            <a:srgbClr val="980000"/>
          </a:solidFill>
          <a:ln cap="flat" cmpd="sng" w="9525">
            <a:solidFill>
              <a:srgbClr val="B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14" name="Google Shape;14;p1"/>
          <p:cNvSpPr/>
          <p:nvPr/>
        </p:nvSpPr>
        <p:spPr>
          <a:xfrm flipH="1" rot="10800000">
            <a:off x="0" y="5143631"/>
            <a:ext cx="9144000" cy="29100"/>
          </a:xfrm>
          <a:prstGeom prst="rect">
            <a:avLst/>
          </a:prstGeom>
          <a:solidFill>
            <a:srgbClr val="980000"/>
          </a:solidFill>
          <a:ln cap="flat" cmpd="sng" w="9525">
            <a:solidFill>
              <a:srgbClr val="B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15" name="Google Shape;15;p1"/>
          <p:cNvSpPr txBox="1"/>
          <p:nvPr>
            <p:ph idx="12" type="sldNum"/>
          </p:nvPr>
        </p:nvSpPr>
        <p:spPr>
          <a:xfrm>
            <a:off x="8464825" y="163801"/>
            <a:ext cx="548700" cy="3105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None/>
              <a:defRPr sz="800">
                <a:solidFill>
                  <a:srgbClr val="888888"/>
                </a:solidFill>
                <a:latin typeface="Barlow Semi Condensed Light"/>
                <a:ea typeface="Barlow Semi Condensed Light"/>
                <a:cs typeface="Barlow Semi Condensed Light"/>
                <a:sym typeface="Barlow Semi Condensed Light"/>
              </a:defRPr>
            </a:lvl1pPr>
            <a:lvl2pPr indent="0" lvl="1" marL="0" marR="0" rtl="0" algn="r">
              <a:lnSpc>
                <a:spcPct val="100000"/>
              </a:lnSpc>
              <a:spcBef>
                <a:spcPts val="0"/>
              </a:spcBef>
              <a:spcAft>
                <a:spcPts val="0"/>
              </a:spcAft>
              <a:buNone/>
              <a:defRPr sz="800">
                <a:solidFill>
                  <a:srgbClr val="888888"/>
                </a:solidFill>
                <a:latin typeface="Barlow Semi Condensed Light"/>
                <a:ea typeface="Barlow Semi Condensed Light"/>
                <a:cs typeface="Barlow Semi Condensed Light"/>
                <a:sym typeface="Barlow Semi Condensed Light"/>
              </a:defRPr>
            </a:lvl2pPr>
            <a:lvl3pPr indent="0" lvl="2" marL="0" marR="0" rtl="0" algn="r">
              <a:lnSpc>
                <a:spcPct val="100000"/>
              </a:lnSpc>
              <a:spcBef>
                <a:spcPts val="0"/>
              </a:spcBef>
              <a:spcAft>
                <a:spcPts val="0"/>
              </a:spcAft>
              <a:buNone/>
              <a:defRPr sz="800">
                <a:solidFill>
                  <a:srgbClr val="888888"/>
                </a:solidFill>
                <a:latin typeface="Barlow Semi Condensed Light"/>
                <a:ea typeface="Barlow Semi Condensed Light"/>
                <a:cs typeface="Barlow Semi Condensed Light"/>
                <a:sym typeface="Barlow Semi Condensed Light"/>
              </a:defRPr>
            </a:lvl3pPr>
            <a:lvl4pPr indent="0" lvl="3" marL="0" marR="0" rtl="0" algn="r">
              <a:lnSpc>
                <a:spcPct val="100000"/>
              </a:lnSpc>
              <a:spcBef>
                <a:spcPts val="0"/>
              </a:spcBef>
              <a:spcAft>
                <a:spcPts val="0"/>
              </a:spcAft>
              <a:buNone/>
              <a:defRPr sz="800">
                <a:solidFill>
                  <a:srgbClr val="888888"/>
                </a:solidFill>
                <a:latin typeface="Barlow Semi Condensed Light"/>
                <a:ea typeface="Barlow Semi Condensed Light"/>
                <a:cs typeface="Barlow Semi Condensed Light"/>
                <a:sym typeface="Barlow Semi Condensed Light"/>
              </a:defRPr>
            </a:lvl4pPr>
            <a:lvl5pPr indent="0" lvl="4" marL="0" marR="0" rtl="0" algn="r">
              <a:lnSpc>
                <a:spcPct val="100000"/>
              </a:lnSpc>
              <a:spcBef>
                <a:spcPts val="0"/>
              </a:spcBef>
              <a:spcAft>
                <a:spcPts val="0"/>
              </a:spcAft>
              <a:buNone/>
              <a:defRPr sz="800">
                <a:solidFill>
                  <a:srgbClr val="888888"/>
                </a:solidFill>
                <a:latin typeface="Barlow Semi Condensed Light"/>
                <a:ea typeface="Barlow Semi Condensed Light"/>
                <a:cs typeface="Barlow Semi Condensed Light"/>
                <a:sym typeface="Barlow Semi Condensed Light"/>
              </a:defRPr>
            </a:lvl5pPr>
            <a:lvl6pPr indent="0" lvl="5" marL="0" marR="0" rtl="0" algn="r">
              <a:lnSpc>
                <a:spcPct val="100000"/>
              </a:lnSpc>
              <a:spcBef>
                <a:spcPts val="0"/>
              </a:spcBef>
              <a:spcAft>
                <a:spcPts val="0"/>
              </a:spcAft>
              <a:buNone/>
              <a:defRPr sz="800">
                <a:solidFill>
                  <a:srgbClr val="888888"/>
                </a:solidFill>
                <a:latin typeface="Barlow Semi Condensed Light"/>
                <a:ea typeface="Barlow Semi Condensed Light"/>
                <a:cs typeface="Barlow Semi Condensed Light"/>
                <a:sym typeface="Barlow Semi Condensed Light"/>
              </a:defRPr>
            </a:lvl6pPr>
            <a:lvl7pPr indent="0" lvl="6" marL="0" marR="0" rtl="0" algn="r">
              <a:lnSpc>
                <a:spcPct val="100000"/>
              </a:lnSpc>
              <a:spcBef>
                <a:spcPts val="0"/>
              </a:spcBef>
              <a:spcAft>
                <a:spcPts val="0"/>
              </a:spcAft>
              <a:buNone/>
              <a:defRPr sz="800">
                <a:solidFill>
                  <a:srgbClr val="888888"/>
                </a:solidFill>
                <a:latin typeface="Barlow Semi Condensed Light"/>
                <a:ea typeface="Barlow Semi Condensed Light"/>
                <a:cs typeface="Barlow Semi Condensed Light"/>
                <a:sym typeface="Barlow Semi Condensed Light"/>
              </a:defRPr>
            </a:lvl7pPr>
            <a:lvl8pPr indent="0" lvl="7" marL="0" marR="0" rtl="0" algn="r">
              <a:lnSpc>
                <a:spcPct val="100000"/>
              </a:lnSpc>
              <a:spcBef>
                <a:spcPts val="0"/>
              </a:spcBef>
              <a:spcAft>
                <a:spcPts val="0"/>
              </a:spcAft>
              <a:buNone/>
              <a:defRPr sz="800">
                <a:solidFill>
                  <a:srgbClr val="888888"/>
                </a:solidFill>
                <a:latin typeface="Barlow Semi Condensed Light"/>
                <a:ea typeface="Barlow Semi Condensed Light"/>
                <a:cs typeface="Barlow Semi Condensed Light"/>
                <a:sym typeface="Barlow Semi Condensed Light"/>
              </a:defRPr>
            </a:lvl8pPr>
            <a:lvl9pPr indent="0" lvl="8" marL="0" marR="0" rtl="0" algn="r">
              <a:lnSpc>
                <a:spcPct val="100000"/>
              </a:lnSpc>
              <a:spcBef>
                <a:spcPts val="0"/>
              </a:spcBef>
              <a:spcAft>
                <a:spcPts val="0"/>
              </a:spcAft>
              <a:buNone/>
              <a:defRPr sz="800">
                <a:solidFill>
                  <a:srgbClr val="888888"/>
                </a:solidFill>
                <a:latin typeface="Barlow Semi Condensed Light"/>
                <a:ea typeface="Barlow Semi Condensed Light"/>
                <a:cs typeface="Barlow Semi Condensed Light"/>
                <a:sym typeface="Barlow Semi Condensed Light"/>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86" name="Shape 86"/>
        <p:cNvGrpSpPr/>
        <p:nvPr/>
      </p:nvGrpSpPr>
      <p:grpSpPr>
        <a:xfrm>
          <a:off x="0" y="0"/>
          <a:ext cx="0" cy="0"/>
          <a:chOff x="0" y="0"/>
          <a:chExt cx="0" cy="0"/>
        </a:xfrm>
      </p:grpSpPr>
      <p:sp>
        <p:nvSpPr>
          <p:cNvPr id="87" name="Google Shape;87;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latin typeface="Work Sans"/>
                <a:ea typeface="Work Sans"/>
                <a:cs typeface="Work Sans"/>
                <a:sym typeface="Work Sans"/>
              </a:defRPr>
            </a:lvl1pPr>
            <a:lvl2pPr lvl="1" algn="r">
              <a:buNone/>
              <a:defRPr sz="1300">
                <a:solidFill>
                  <a:schemeClr val="tx1"/>
                </a:solidFill>
                <a:latin typeface="Work Sans"/>
                <a:ea typeface="Work Sans"/>
                <a:cs typeface="Work Sans"/>
                <a:sym typeface="Work Sans"/>
              </a:defRPr>
            </a:lvl2pPr>
            <a:lvl3pPr lvl="2" algn="r">
              <a:buNone/>
              <a:defRPr sz="1300">
                <a:solidFill>
                  <a:schemeClr val="tx1"/>
                </a:solidFill>
                <a:latin typeface="Work Sans"/>
                <a:ea typeface="Work Sans"/>
                <a:cs typeface="Work Sans"/>
                <a:sym typeface="Work Sans"/>
              </a:defRPr>
            </a:lvl3pPr>
            <a:lvl4pPr lvl="3" algn="r">
              <a:buNone/>
              <a:defRPr sz="1300">
                <a:solidFill>
                  <a:schemeClr val="tx1"/>
                </a:solidFill>
                <a:latin typeface="Work Sans"/>
                <a:ea typeface="Work Sans"/>
                <a:cs typeface="Work Sans"/>
                <a:sym typeface="Work Sans"/>
              </a:defRPr>
            </a:lvl4pPr>
            <a:lvl5pPr lvl="4" algn="r">
              <a:buNone/>
              <a:defRPr sz="1300">
                <a:solidFill>
                  <a:schemeClr val="tx1"/>
                </a:solidFill>
                <a:latin typeface="Work Sans"/>
                <a:ea typeface="Work Sans"/>
                <a:cs typeface="Work Sans"/>
                <a:sym typeface="Work Sans"/>
              </a:defRPr>
            </a:lvl5pPr>
            <a:lvl6pPr lvl="5" algn="r">
              <a:buNone/>
              <a:defRPr sz="1300">
                <a:solidFill>
                  <a:schemeClr val="tx1"/>
                </a:solidFill>
                <a:latin typeface="Work Sans"/>
                <a:ea typeface="Work Sans"/>
                <a:cs typeface="Work Sans"/>
                <a:sym typeface="Work Sans"/>
              </a:defRPr>
            </a:lvl6pPr>
            <a:lvl7pPr lvl="6" algn="r">
              <a:buNone/>
              <a:defRPr sz="1300">
                <a:solidFill>
                  <a:schemeClr val="tx1"/>
                </a:solidFill>
                <a:latin typeface="Work Sans"/>
                <a:ea typeface="Work Sans"/>
                <a:cs typeface="Work Sans"/>
                <a:sym typeface="Work Sans"/>
              </a:defRPr>
            </a:lvl7pPr>
            <a:lvl8pPr lvl="7" algn="r">
              <a:buNone/>
              <a:defRPr sz="1300">
                <a:solidFill>
                  <a:schemeClr val="tx1"/>
                </a:solidFill>
                <a:latin typeface="Work Sans"/>
                <a:ea typeface="Work Sans"/>
                <a:cs typeface="Work Sans"/>
                <a:sym typeface="Work Sans"/>
              </a:defRPr>
            </a:lvl8pPr>
            <a:lvl9pPr lvl="8" algn="r">
              <a:buNone/>
              <a:defRPr sz="1300">
                <a:solidFill>
                  <a:schemeClr val="tx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US"/>
              <a:t>‹#›</a:t>
            </a:fld>
            <a:endParaRPr/>
          </a:p>
        </p:txBody>
      </p:sp>
      <p:sp>
        <p:nvSpPr>
          <p:cNvPr id="88" name="Google Shape;88;p13"/>
          <p:cNvSpPr txBox="1"/>
          <p:nvPr>
            <p:ph type="title"/>
          </p:nvPr>
        </p:nvSpPr>
        <p:spPr>
          <a:xfrm>
            <a:off x="228600" y="223475"/>
            <a:ext cx="8686800" cy="2374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801F17"/>
              </a:buClr>
              <a:buSzPts val="7200"/>
              <a:buFont typeface="Bitter Medium"/>
              <a:buNone/>
              <a:defRPr sz="7200">
                <a:solidFill>
                  <a:srgbClr val="801F17"/>
                </a:solidFill>
                <a:latin typeface="Bitter Medium"/>
                <a:ea typeface="Bitter Medium"/>
                <a:cs typeface="Bitter Medium"/>
                <a:sym typeface="Bitter Medium"/>
              </a:defRPr>
            </a:lvl1pPr>
            <a:lvl2pPr lvl="1">
              <a:spcBef>
                <a:spcPts val="0"/>
              </a:spcBef>
              <a:spcAft>
                <a:spcPts val="0"/>
              </a:spcAft>
              <a:buSzPts val="1400"/>
              <a:buFont typeface="Work Sans"/>
              <a:buNone/>
              <a:defRPr>
                <a:latin typeface="Work Sans"/>
                <a:ea typeface="Work Sans"/>
                <a:cs typeface="Work Sans"/>
                <a:sym typeface="Work Sans"/>
              </a:defRPr>
            </a:lvl2pPr>
            <a:lvl3pPr lvl="2">
              <a:spcBef>
                <a:spcPts val="0"/>
              </a:spcBef>
              <a:spcAft>
                <a:spcPts val="0"/>
              </a:spcAft>
              <a:buSzPts val="1400"/>
              <a:buFont typeface="Work Sans"/>
              <a:buNone/>
              <a:defRPr>
                <a:latin typeface="Work Sans"/>
                <a:ea typeface="Work Sans"/>
                <a:cs typeface="Work Sans"/>
                <a:sym typeface="Work Sans"/>
              </a:defRPr>
            </a:lvl3pPr>
            <a:lvl4pPr lvl="3">
              <a:spcBef>
                <a:spcPts val="0"/>
              </a:spcBef>
              <a:spcAft>
                <a:spcPts val="0"/>
              </a:spcAft>
              <a:buSzPts val="1400"/>
              <a:buFont typeface="Work Sans"/>
              <a:buNone/>
              <a:defRPr>
                <a:latin typeface="Work Sans"/>
                <a:ea typeface="Work Sans"/>
                <a:cs typeface="Work Sans"/>
                <a:sym typeface="Work Sans"/>
              </a:defRPr>
            </a:lvl4pPr>
            <a:lvl5pPr lvl="4">
              <a:spcBef>
                <a:spcPts val="0"/>
              </a:spcBef>
              <a:spcAft>
                <a:spcPts val="0"/>
              </a:spcAft>
              <a:buSzPts val="1400"/>
              <a:buFont typeface="Work Sans"/>
              <a:buNone/>
              <a:defRPr>
                <a:latin typeface="Work Sans"/>
                <a:ea typeface="Work Sans"/>
                <a:cs typeface="Work Sans"/>
                <a:sym typeface="Work Sans"/>
              </a:defRPr>
            </a:lvl5pPr>
            <a:lvl6pPr lvl="5">
              <a:spcBef>
                <a:spcPts val="0"/>
              </a:spcBef>
              <a:spcAft>
                <a:spcPts val="0"/>
              </a:spcAft>
              <a:buSzPts val="1400"/>
              <a:buFont typeface="Work Sans"/>
              <a:buNone/>
              <a:defRPr>
                <a:latin typeface="Work Sans"/>
                <a:ea typeface="Work Sans"/>
                <a:cs typeface="Work Sans"/>
                <a:sym typeface="Work Sans"/>
              </a:defRPr>
            </a:lvl6pPr>
            <a:lvl7pPr lvl="6">
              <a:spcBef>
                <a:spcPts val="0"/>
              </a:spcBef>
              <a:spcAft>
                <a:spcPts val="0"/>
              </a:spcAft>
              <a:buSzPts val="1400"/>
              <a:buFont typeface="Work Sans"/>
              <a:buNone/>
              <a:defRPr>
                <a:latin typeface="Work Sans"/>
                <a:ea typeface="Work Sans"/>
                <a:cs typeface="Work Sans"/>
                <a:sym typeface="Work Sans"/>
              </a:defRPr>
            </a:lvl7pPr>
            <a:lvl8pPr lvl="7">
              <a:spcBef>
                <a:spcPts val="0"/>
              </a:spcBef>
              <a:spcAft>
                <a:spcPts val="0"/>
              </a:spcAft>
              <a:buSzPts val="1400"/>
              <a:buFont typeface="Work Sans"/>
              <a:buNone/>
              <a:defRPr>
                <a:latin typeface="Work Sans"/>
                <a:ea typeface="Work Sans"/>
                <a:cs typeface="Work Sans"/>
                <a:sym typeface="Work Sans"/>
              </a:defRPr>
            </a:lvl8pPr>
            <a:lvl9pPr lvl="8">
              <a:spcBef>
                <a:spcPts val="0"/>
              </a:spcBef>
              <a:spcAft>
                <a:spcPts val="0"/>
              </a:spcAft>
              <a:buSzPts val="1400"/>
              <a:buFont typeface="Work Sans"/>
              <a:buNone/>
              <a:defRPr>
                <a:latin typeface="Work Sans"/>
                <a:ea typeface="Work Sans"/>
                <a:cs typeface="Work Sans"/>
                <a:sym typeface="Work Sans"/>
              </a:defRPr>
            </a:lvl9pPr>
          </a:lstStyle>
          <a:p/>
        </p:txBody>
      </p:sp>
      <p:sp>
        <p:nvSpPr>
          <p:cNvPr id="89" name="Google Shape;89;p13"/>
          <p:cNvSpPr txBox="1"/>
          <p:nvPr>
            <p:ph idx="1" type="body"/>
          </p:nvPr>
        </p:nvSpPr>
        <p:spPr>
          <a:xfrm>
            <a:off x="228600" y="2909450"/>
            <a:ext cx="8686800" cy="2008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1pPr>
            <a:lvl2pPr indent="-317500" lvl="1" marL="914400">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2pPr>
            <a:lvl3pPr indent="-317500" lvl="2" marL="1371600">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3pPr>
            <a:lvl4pPr indent="-317500" lvl="3" marL="1828800">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4pPr>
            <a:lvl5pPr indent="-317500" lvl="4" marL="2286000">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5pPr>
            <a:lvl6pPr indent="-317500" lvl="5" marL="2743200">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6pPr>
            <a:lvl7pPr indent="-317500" lvl="6" marL="3200400">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7pPr>
            <a:lvl8pPr indent="-317500" lvl="7" marL="3657600">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8pPr>
            <a:lvl9pPr indent="-317500" lvl="8" marL="4114800">
              <a:spcBef>
                <a:spcPts val="0"/>
              </a:spcBef>
              <a:spcAft>
                <a:spcPts val="0"/>
              </a:spcAft>
              <a:buSzPts val="1400"/>
              <a:buFont typeface="Barlow Semi Condensed"/>
              <a:buChar char="■"/>
              <a:defRPr>
                <a:latin typeface="Barlow Semi Condensed"/>
                <a:ea typeface="Barlow Semi Condensed"/>
                <a:cs typeface="Barlow Semi Condensed"/>
                <a:sym typeface="Barlow Semi Condensed"/>
              </a:defRPr>
            </a:lvl9pPr>
          </a:lstStyle>
          <a:p/>
        </p:txBody>
      </p:sp>
      <p:sp>
        <p:nvSpPr>
          <p:cNvPr id="90" name="Google Shape;90;p13"/>
          <p:cNvSpPr/>
          <p:nvPr/>
        </p:nvSpPr>
        <p:spPr>
          <a:xfrm>
            <a:off x="0" y="0"/>
            <a:ext cx="9144000" cy="97500"/>
          </a:xfrm>
          <a:prstGeom prst="rect">
            <a:avLst/>
          </a:prstGeom>
          <a:solidFill>
            <a:srgbClr val="980000"/>
          </a:solidFill>
          <a:ln cap="flat" cmpd="sng" w="9525">
            <a:solidFill>
              <a:srgbClr val="B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91" name="Google Shape;91;p13"/>
          <p:cNvSpPr/>
          <p:nvPr/>
        </p:nvSpPr>
        <p:spPr>
          <a:xfrm flipH="1" rot="10800000">
            <a:off x="0" y="5143631"/>
            <a:ext cx="9144000" cy="29100"/>
          </a:xfrm>
          <a:prstGeom prst="rect">
            <a:avLst/>
          </a:prstGeom>
          <a:solidFill>
            <a:srgbClr val="980000"/>
          </a:solidFill>
          <a:ln cap="flat" cmpd="sng" w="9525">
            <a:solidFill>
              <a:srgbClr val="B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61">
          <p15:clr>
            <a:srgbClr val="E46962"/>
          </p15:clr>
        </p15:guide>
        <p15:guide id="27" pos="144">
          <p15:clr>
            <a:srgbClr val="E46962"/>
          </p15:clr>
        </p15:guide>
        <p15:guide id="28" pos="5616">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support.google.com/calendar/answer/11190973?hl=en&amp;co=GENIE.Platform%3DDesktop" TargetMode="External"/><Relationship Id="rId4" Type="http://schemas.openxmlformats.org/officeDocument/2006/relationships/image" Target="../media/image8.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support.google.com/calendar/answer/10738043?p=calendar-time-insights&amp;rd=1#zippy=%2Cevents-that-count-toward-time-insights:~:text=Events%20that%20count%20toward%20Time%20Insights" TargetMode="Externa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support.google.com/calendar/answer/7638168" TargetMode="Externa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support.google.com/calendar/answer/11190973"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docs.google.com/spreadsheets/d/1GvmXCc0xPPJOJx5VVEPquWDxX1Q91vCijZHEm-rpIt4/edit"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docs.google.com/presentation/d/14dtog1ZPj0W6FiZ0xC8uZQKFtDuXXatlZka5hYhF4Wk/edit" TargetMode="External"/><Relationship Id="rId4" Type="http://schemas.openxmlformats.org/officeDocument/2006/relationships/hyperlink" Target="https://docs.google.com/presentation/d/1Y5Lw6V98yjPYPFMb8RDOH1da3Pcw8VloXVmAwHmf08o/edit#slide=id.g2a50758f42f_0_0" TargetMode="External"/><Relationship Id="rId5"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mail.google.com/mail/u/0/#settings/labels" TargetMode="External"/><Relationship Id="rId4" Type="http://schemas.openxmlformats.org/officeDocument/2006/relationships/hyperlink" Target="https://support.google.com/mail/answer/5904" TargetMode="External"/><Relationship Id="rId9" Type="http://schemas.openxmlformats.org/officeDocument/2006/relationships/hyperlink" Target="https://docs.google.com/spreadsheets/d/1-77bRagMJyfdqHFFVWldW-tjJ-4sR2gguyrpoXOObNY/edit" TargetMode="External"/><Relationship Id="rId5" Type="http://schemas.openxmlformats.org/officeDocument/2006/relationships/hyperlink" Target="https://support.google.com/calendar/answer/10738043?hl=en&amp;visit_id=638742048015563849-2839687826&amp;p=calendar-time-insights&amp;rd=1" TargetMode="External"/><Relationship Id="rId6" Type="http://schemas.openxmlformats.org/officeDocument/2006/relationships/hyperlink" Target="https://support.google.com/calendar/answer/10738043?p=calendar-time-insights&amp;rd=1#zippy=%2Cevents-that-count-toward-time-insights%2Cevents-that-dont-count-toward-time-insights%2Chow-time-insights-are-calculated:~:text=Events%20that%20count%20toward%20Time%20Insights" TargetMode="External"/><Relationship Id="rId7" Type="http://schemas.openxmlformats.org/officeDocument/2006/relationships/hyperlink" Target="https://support.google.com/calendar/answer/11190973?hl=en&amp;co=GENIE.Platform%3DDesktop" TargetMode="External"/><Relationship Id="rId8" Type="http://schemas.openxmlformats.org/officeDocument/2006/relationships/hyperlink" Target="https://support.google.com/calendar/answer/7638168" TargetMode="External"/><Relationship Id="rId11" Type="http://schemas.openxmlformats.org/officeDocument/2006/relationships/hyperlink" Target="https://docs.google.com/presentation/d/1Y5Lw6V98yjPYPFMb8RDOH1da3Pcw8VloXVmAwHmf08o/edit#slide=id.g2a50758f42f_0_0" TargetMode="External"/><Relationship Id="rId10" Type="http://schemas.openxmlformats.org/officeDocument/2006/relationships/hyperlink" Target="https://docs.google.com/presentation/d/14dtog1ZPj0W6FiZ0xC8uZQKFtDuXXatlZka5hYhF4Wk/edi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xml"/><Relationship Id="rId3" Type="http://schemas.openxmlformats.org/officeDocument/2006/relationships/hyperlink" Target="https://stonybrookuniversity.co1.qualtrics.com/jfe/form/SV_6RKRHjxWIut7vcF?class=2/14/2025+Uncover%20Your%20Impact%3A%20Organizing%20and%20Collecting%20Hidden%20Data%20to%20Tell%20Your%20Work%20Story&amp;presenter=Julie%20Sharma&amp;format=online&amp;session=data&amp;cc=Julie.Sharma@stonybrook.edu&amp;qualid=0214251000data"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 Id="rId3" Type="http://schemas.openxmlformats.org/officeDocument/2006/relationships/hyperlink" Target="http://help.stonybrook.edu" TargetMode="External"/><Relationship Id="rId4" Type="http://schemas.openxmlformats.org/officeDocument/2006/relationships/hyperlink" Target="https://it.stonybrook.edu/training" TargetMode="External"/><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mail.google.com/mail/u/0/#settings/labels"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1"/>
          <p:cNvSpPr txBox="1"/>
          <p:nvPr>
            <p:ph type="title"/>
          </p:nvPr>
        </p:nvSpPr>
        <p:spPr>
          <a:xfrm>
            <a:off x="80350" y="102275"/>
            <a:ext cx="8835000" cy="262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5300">
                <a:solidFill>
                  <a:srgbClr val="990000"/>
                </a:solidFill>
              </a:rPr>
              <a:t>Uncover Your Impact: Organizing and Collecting Hidden Data to Tell Your Work Story</a:t>
            </a:r>
            <a:endParaRPr sz="5300">
              <a:solidFill>
                <a:srgbClr val="990000"/>
              </a:solidFill>
            </a:endParaRPr>
          </a:p>
        </p:txBody>
      </p:sp>
      <p:sp>
        <p:nvSpPr>
          <p:cNvPr id="391" name="Google Shape;391;p51"/>
          <p:cNvSpPr txBox="1"/>
          <p:nvPr>
            <p:ph idx="1" type="subTitle"/>
          </p:nvPr>
        </p:nvSpPr>
        <p:spPr>
          <a:xfrm>
            <a:off x="135600" y="4476325"/>
            <a:ext cx="2654100" cy="449400"/>
          </a:xfrm>
          <a:prstGeom prst="rect">
            <a:avLst/>
          </a:prstGeom>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US" sz="1800">
                <a:latin typeface="Bitter"/>
                <a:ea typeface="Bitter"/>
                <a:cs typeface="Bitter"/>
                <a:sym typeface="Bitter"/>
              </a:rPr>
              <a:t>02</a:t>
            </a:r>
            <a:r>
              <a:rPr lang="en-US" sz="1800">
                <a:latin typeface="Bitter"/>
                <a:ea typeface="Bitter"/>
                <a:cs typeface="Bitter"/>
                <a:sym typeface="Bitter"/>
              </a:rPr>
              <a:t>.14.25</a:t>
            </a:r>
            <a:endParaRPr sz="1800">
              <a:latin typeface="Bitter"/>
              <a:ea typeface="Bitter"/>
              <a:cs typeface="Bitter"/>
              <a:sym typeface="Bitter"/>
            </a:endParaRPr>
          </a:p>
          <a:p>
            <a:pPr indent="0" lvl="0" marL="0" rtl="0" algn="l">
              <a:spcBef>
                <a:spcPts val="0"/>
              </a:spcBef>
              <a:spcAft>
                <a:spcPts val="0"/>
              </a:spcAft>
              <a:buClr>
                <a:schemeClr val="dk1"/>
              </a:buClr>
              <a:buSzPts val="1100"/>
              <a:buFont typeface="Arial"/>
              <a:buNone/>
            </a:pPr>
            <a:r>
              <a:rPr lang="en-US" sz="1600">
                <a:latin typeface="Bitter"/>
                <a:ea typeface="Bitter"/>
                <a:cs typeface="Bitter"/>
                <a:sym typeface="Bitter"/>
              </a:rPr>
              <a:t>SBU ❤️ Love Data Week 25</a:t>
            </a:r>
            <a:endParaRPr sz="1600">
              <a:latin typeface="Bitter"/>
              <a:ea typeface="Bitter"/>
              <a:cs typeface="Bitter"/>
              <a:sym typeface="Bitter"/>
            </a:endParaRPr>
          </a:p>
        </p:txBody>
      </p:sp>
      <p:sp>
        <p:nvSpPr>
          <p:cNvPr id="392" name="Google Shape;392;p51"/>
          <p:cNvSpPr txBox="1"/>
          <p:nvPr>
            <p:ph idx="3" type="subTitle"/>
          </p:nvPr>
        </p:nvSpPr>
        <p:spPr>
          <a:xfrm>
            <a:off x="3100300" y="4476325"/>
            <a:ext cx="5913300" cy="449400"/>
          </a:xfrm>
          <a:prstGeom prst="rect">
            <a:avLst/>
          </a:prstGeom>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None/>
            </a:pPr>
            <a:r>
              <a:rPr lang="en-US" sz="1800">
                <a:latin typeface="Bitter"/>
                <a:ea typeface="Bitter"/>
                <a:cs typeface="Bitter"/>
                <a:sym typeface="Bitter"/>
              </a:rPr>
              <a:t>Julie Sharma</a:t>
            </a:r>
            <a:endParaRPr sz="1800">
              <a:latin typeface="Bitter"/>
              <a:ea typeface="Bitter"/>
              <a:cs typeface="Bitter"/>
              <a:sym typeface="Bitter"/>
            </a:endParaRPr>
          </a:p>
          <a:p>
            <a:pPr indent="0" lvl="0" marL="0" marR="0" rtl="0" algn="l">
              <a:lnSpc>
                <a:spcPct val="115000"/>
              </a:lnSpc>
              <a:spcBef>
                <a:spcPts val="0"/>
              </a:spcBef>
              <a:spcAft>
                <a:spcPts val="0"/>
              </a:spcAft>
              <a:buClr>
                <a:schemeClr val="dk1"/>
              </a:buClr>
              <a:buSzPts val="1100"/>
              <a:buFont typeface="Arial"/>
              <a:buNone/>
            </a:pPr>
            <a:r>
              <a:rPr lang="en-US" sz="1600">
                <a:latin typeface="Bitter"/>
                <a:ea typeface="Bitter"/>
                <a:cs typeface="Bitter"/>
                <a:sym typeface="Bitter"/>
              </a:rPr>
              <a:t>Stony Brook University, Division of Information Technology</a:t>
            </a:r>
            <a:endParaRPr sz="1600">
              <a:latin typeface="Bitter"/>
              <a:ea typeface="Bitter"/>
              <a:cs typeface="Bitter"/>
              <a:sym typeface="Bitter"/>
            </a:endParaRPr>
          </a:p>
        </p:txBody>
      </p:sp>
      <p:sp>
        <p:nvSpPr>
          <p:cNvPr id="393" name="Google Shape;393;p51"/>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a:t>‹#›</a:t>
            </a:fld>
            <a:endParaRPr/>
          </a:p>
        </p:txBody>
      </p:sp>
      <p:pic>
        <p:nvPicPr>
          <p:cNvPr descr="&quot;&quot;" id="394" name="Google Shape;394;p51"/>
          <p:cNvPicPr preferRelativeResize="0"/>
          <p:nvPr>
            <p:ph idx="2" type="pic"/>
          </p:nvPr>
        </p:nvPicPr>
        <p:blipFill rotWithShape="1">
          <a:blip r:embed="rId3">
            <a:alphaModFix/>
          </a:blip>
          <a:srcRect b="22338" l="641" r="690" t="51531"/>
          <a:stretch/>
        </p:blipFill>
        <p:spPr>
          <a:xfrm>
            <a:off x="0" y="2922425"/>
            <a:ext cx="9144000" cy="13621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0"/>
          <p:cNvSpPr txBox="1"/>
          <p:nvPr>
            <p:ph type="title"/>
          </p:nvPr>
        </p:nvSpPr>
        <p:spPr>
          <a:xfrm>
            <a:off x="0" y="205975"/>
            <a:ext cx="9144000" cy="857400"/>
          </a:xfrm>
          <a:prstGeom prst="rect">
            <a:avLst/>
          </a:prstGeom>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None/>
            </a:pPr>
            <a:r>
              <a:rPr lang="en-US" sz="3400"/>
              <a:t>2. Code Your Calendar Events: Access Labels</a:t>
            </a:r>
            <a:endParaRPr sz="3400"/>
          </a:p>
        </p:txBody>
      </p:sp>
      <p:sp>
        <p:nvSpPr>
          <p:cNvPr descr="Main Menu" id="468" name="Google Shape;468;p60"/>
          <p:cNvSpPr txBox="1"/>
          <p:nvPr>
            <p:ph idx="1" type="body"/>
          </p:nvPr>
        </p:nvSpPr>
        <p:spPr>
          <a:xfrm>
            <a:off x="457200" y="970850"/>
            <a:ext cx="3972000" cy="34149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Access Time I</a:t>
            </a:r>
            <a:r>
              <a:rPr lang="en-US" sz="1900">
                <a:latin typeface="Bitter Medium"/>
                <a:ea typeface="Bitter Medium"/>
                <a:cs typeface="Bitter Medium"/>
                <a:sym typeface="Bitter Medium"/>
              </a:rPr>
              <a:t>nsights</a:t>
            </a:r>
            <a:r>
              <a:rPr lang="en-US" sz="1900">
                <a:latin typeface="Bitter Medium"/>
                <a:ea typeface="Bitter Medium"/>
                <a:cs typeface="Bitter Medium"/>
                <a:sym typeface="Bitter Medium"/>
              </a:rPr>
              <a:t> Labels</a:t>
            </a:r>
            <a:endParaRPr sz="1900">
              <a:latin typeface="Bitter Medium"/>
              <a:ea typeface="Bitter Medium"/>
              <a:cs typeface="Bitter Medium"/>
              <a:sym typeface="Bitter Medium"/>
            </a:endParaRPr>
          </a:p>
          <a:p>
            <a:pPr indent="-349250" lvl="0" marL="457200" marR="0" rtl="0" algn="l">
              <a:spcBef>
                <a:spcPts val="1000"/>
              </a:spcBef>
              <a:spcAft>
                <a:spcPts val="0"/>
              </a:spcAft>
              <a:buSzPts val="1900"/>
              <a:buAutoNum type="arabicPeriod"/>
            </a:pPr>
            <a:r>
              <a:rPr lang="en-US" sz="1900">
                <a:latin typeface="Barlow Semi Condensed Light"/>
                <a:ea typeface="Barlow Semi Condensed Light"/>
                <a:cs typeface="Barlow Semi Condensed Light"/>
                <a:sym typeface="Barlow Semi Condensed Light"/>
              </a:rPr>
              <a:t>In Calendar, in the left sidebar click to open </a:t>
            </a:r>
            <a:r>
              <a:rPr b="1" lang="en-US" sz="1900"/>
              <a:t>Time Insights </a:t>
            </a:r>
            <a:r>
              <a:rPr lang="en-US" sz="1900">
                <a:latin typeface="Barlow Semi Condensed Light"/>
                <a:ea typeface="Barlow Semi Condensed Light"/>
                <a:cs typeface="Barlow Semi Condensed Light"/>
                <a:sym typeface="Barlow Semi Condensed Light"/>
              </a:rPr>
              <a:t>and click </a:t>
            </a:r>
            <a:r>
              <a:rPr b="1" lang="en-US" sz="1900"/>
              <a:t>More insights</a:t>
            </a:r>
            <a:br>
              <a:rPr b="1" lang="en-US" sz="1900"/>
            </a:br>
            <a:r>
              <a:rPr b="1" lang="en-US" sz="1900">
                <a:solidFill>
                  <a:srgbClr val="D83729"/>
                </a:solidFill>
              </a:rPr>
              <a:t>Tip</a:t>
            </a:r>
            <a:r>
              <a:rPr lang="en-US" sz="1900">
                <a:latin typeface="Barlow Semi Condensed Light"/>
                <a:ea typeface="Barlow Semi Condensed Light"/>
                <a:cs typeface="Barlow Semi Condensed Light"/>
                <a:sym typeface="Barlow Semi Condensed Light"/>
              </a:rPr>
              <a:t>: If you don’t see Time Insights on the left, click the</a:t>
            </a:r>
            <a:r>
              <a:rPr lang="en-US" sz="1900">
                <a:latin typeface="Barlow Semi Condensed Light"/>
                <a:ea typeface="Barlow Semi Condensed Light"/>
                <a:cs typeface="Barlow Semi Condensed Light"/>
                <a:sym typeface="Barlow Semi Condensed Light"/>
              </a:rPr>
              <a:t> </a:t>
            </a:r>
            <a:r>
              <a:rPr b="1" lang="en-US" sz="1900"/>
              <a:t>≡ </a:t>
            </a:r>
            <a:r>
              <a:rPr lang="en-US" sz="1900">
                <a:latin typeface="Barlow Semi Condensed Light"/>
                <a:ea typeface="Barlow Semi Condensed Light"/>
                <a:cs typeface="Barlow Semi Condensed Light"/>
                <a:sym typeface="Barlow Semi Condensed Light"/>
              </a:rPr>
              <a:t>icon in the top left corner</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100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Time Insights opens in the right sidebar. Near </a:t>
            </a:r>
            <a:r>
              <a:rPr lang="en-US" sz="1900">
                <a:latin typeface="Barlow Semi Condensed Light"/>
                <a:ea typeface="Barlow Semi Condensed Light"/>
                <a:cs typeface="Barlow Semi Condensed Light"/>
                <a:sym typeface="Barlow Semi Condensed Light"/>
              </a:rPr>
              <a:t>the</a:t>
            </a:r>
            <a:r>
              <a:rPr lang="en-US" sz="1900">
                <a:latin typeface="Barlow Semi Condensed Light"/>
                <a:ea typeface="Barlow Semi Condensed Light"/>
                <a:cs typeface="Barlow Semi Condensed Light"/>
                <a:sym typeface="Barlow Semi Condensed Light"/>
              </a:rPr>
              <a:t> top next to </a:t>
            </a:r>
            <a:r>
              <a:rPr b="1" lang="en-US" sz="1900"/>
              <a:t>Time breakdown</a:t>
            </a:r>
            <a:r>
              <a:rPr lang="en-US" sz="1900">
                <a:latin typeface="Barlow Semi Condensed Light"/>
                <a:ea typeface="Barlow Semi Condensed Light"/>
                <a:cs typeface="Barlow Semi Condensed Light"/>
                <a:sym typeface="Barlow Semi Condensed Light"/>
              </a:rPr>
              <a:t>, click the pencil</a:t>
            </a:r>
            <a:endParaRPr sz="1900">
              <a:latin typeface="Barlow Semi Condensed Light"/>
              <a:ea typeface="Barlow Semi Condensed Light"/>
              <a:cs typeface="Barlow Semi Condensed Light"/>
              <a:sym typeface="Barlow Semi Condensed Light"/>
            </a:endParaRPr>
          </a:p>
        </p:txBody>
      </p:sp>
      <p:pic>
        <p:nvPicPr>
          <p:cNvPr descr="screenshot of the left and right side of Google Calendar showing step 1 = click More insights on the left; step 2 = click the pencil near the top right of Time Insights next to Time breakdown." id="469" name="Google Shape;469;p60"/>
          <p:cNvPicPr preferRelativeResize="0"/>
          <p:nvPr/>
        </p:nvPicPr>
        <p:blipFill>
          <a:blip r:embed="rId3">
            <a:alphaModFix/>
          </a:blip>
          <a:stretch>
            <a:fillRect/>
          </a:stretch>
        </p:blipFill>
        <p:spPr>
          <a:xfrm>
            <a:off x="5140300" y="906600"/>
            <a:ext cx="3107892" cy="3775325"/>
          </a:xfrm>
          <a:prstGeom prst="rect">
            <a:avLst/>
          </a:prstGeom>
          <a:noFill/>
          <a:ln>
            <a:noFill/>
          </a:ln>
        </p:spPr>
      </p:pic>
      <p:sp>
        <p:nvSpPr>
          <p:cNvPr id="470" name="Google Shape;470;p60"/>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1"/>
          <p:cNvSpPr txBox="1"/>
          <p:nvPr>
            <p:ph type="title"/>
          </p:nvPr>
        </p:nvSpPr>
        <p:spPr>
          <a:xfrm>
            <a:off x="0" y="205975"/>
            <a:ext cx="9144000" cy="857400"/>
          </a:xfrm>
          <a:prstGeom prst="rect">
            <a:avLst/>
          </a:prstGeom>
        </p:spPr>
        <p:txBody>
          <a:bodyPr anchorCtr="0" anchor="ctr" bIns="91425" lIns="91425" spcFirstLastPara="1" rIns="91425" wrap="square" tIns="91425">
            <a:normAutofit fontScale="90000"/>
          </a:bodyPr>
          <a:lstStyle/>
          <a:p>
            <a:pPr indent="0" lvl="0" marL="0" marR="0" rtl="0" algn="ctr">
              <a:lnSpc>
                <a:spcPct val="100000"/>
              </a:lnSpc>
              <a:spcBef>
                <a:spcPts val="0"/>
              </a:spcBef>
              <a:spcAft>
                <a:spcPts val="0"/>
              </a:spcAft>
              <a:buNone/>
            </a:pPr>
            <a:r>
              <a:rPr lang="en-US" sz="3400"/>
              <a:t>2. Code Your Calendar Events: Add/Edit Labels</a:t>
            </a:r>
            <a:endParaRPr sz="3400"/>
          </a:p>
        </p:txBody>
      </p:sp>
      <p:sp>
        <p:nvSpPr>
          <p:cNvPr id="477" name="Google Shape;477;p61"/>
          <p:cNvSpPr txBox="1"/>
          <p:nvPr>
            <p:ph idx="1" type="body"/>
          </p:nvPr>
        </p:nvSpPr>
        <p:spPr>
          <a:xfrm>
            <a:off x="457200" y="970850"/>
            <a:ext cx="4501500" cy="38721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Add/Edit </a:t>
            </a:r>
            <a:r>
              <a:rPr lang="en-US" sz="1900">
                <a:latin typeface="Bitter Medium"/>
                <a:ea typeface="Bitter Medium"/>
                <a:cs typeface="Bitter Medium"/>
                <a:sym typeface="Bitter Medium"/>
              </a:rPr>
              <a:t>Labels</a:t>
            </a:r>
            <a:endParaRPr sz="1900">
              <a:latin typeface="Bitter Medium"/>
              <a:ea typeface="Bitter Medium"/>
              <a:cs typeface="Bitter Medium"/>
              <a:sym typeface="Bitter Medium"/>
            </a:endParaRPr>
          </a:p>
          <a:p>
            <a:pPr indent="-349250" lvl="0" marL="457200" marR="0" rtl="0" algn="l">
              <a:spcBef>
                <a:spcPts val="1000"/>
              </a:spcBef>
              <a:spcAft>
                <a:spcPts val="0"/>
              </a:spcAft>
              <a:buSzPts val="1900"/>
              <a:buFont typeface="Barlow Semi Condensed Light"/>
              <a:buAutoNum type="arabicPeriod" startAt="3"/>
            </a:pPr>
            <a:r>
              <a:rPr lang="en-US" sz="1900">
                <a:latin typeface="Barlow Semi Condensed Light"/>
                <a:ea typeface="Barlow Semi Condensed Light"/>
                <a:cs typeface="Barlow Semi Condensed Light"/>
                <a:sym typeface="Barlow Semi Condensed Light"/>
              </a:rPr>
              <a:t>In </a:t>
            </a:r>
            <a:r>
              <a:rPr i="1" lang="en-US" sz="1900">
                <a:latin typeface="Barlow Semi Condensed Light"/>
                <a:ea typeface="Barlow Semi Condensed Light"/>
                <a:cs typeface="Barlow Semi Condensed Light"/>
                <a:sym typeface="Barlow Semi Condensed Light"/>
              </a:rPr>
              <a:t>Your color labels</a:t>
            </a:r>
            <a:r>
              <a:rPr lang="en-US" sz="1900">
                <a:latin typeface="Barlow Semi Condensed Light"/>
                <a:ea typeface="Barlow Semi Condensed Light"/>
                <a:cs typeface="Barlow Semi Condensed Light"/>
                <a:sym typeface="Barlow Semi Condensed Light"/>
              </a:rPr>
              <a:t>, e</a:t>
            </a:r>
            <a:r>
              <a:rPr lang="en-US" sz="1900">
                <a:latin typeface="Barlow Semi Condensed Light"/>
                <a:ea typeface="Barlow Semi Condensed Light"/>
                <a:cs typeface="Barlow Semi Condensed Light"/>
                <a:sym typeface="Barlow Semi Condensed Light"/>
              </a:rPr>
              <a:t>dit existing labels’ names by clicking a name and editing it or click </a:t>
            </a:r>
            <a:r>
              <a:rPr b="1" lang="en-US" sz="1900"/>
              <a:t>x</a:t>
            </a:r>
            <a:r>
              <a:rPr lang="en-US" sz="1900">
                <a:latin typeface="Barlow Semi Condensed Light"/>
                <a:ea typeface="Barlow Semi Condensed Light"/>
                <a:cs typeface="Barlow Semi Condensed Light"/>
                <a:sym typeface="Barlow Semi Condensed Light"/>
              </a:rPr>
              <a:t> to remove a label’s name</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startAt="3"/>
            </a:pPr>
            <a:r>
              <a:rPr lang="en-US" sz="1900">
                <a:latin typeface="Barlow Semi Condensed Light"/>
                <a:ea typeface="Barlow Semi Condensed Light"/>
                <a:cs typeface="Barlow Semi Condensed Light"/>
                <a:sym typeface="Barlow Semi Condensed Light"/>
              </a:rPr>
              <a:t>To add new labels, </a:t>
            </a:r>
            <a:r>
              <a:rPr lang="en-US" sz="1900">
                <a:latin typeface="Barlow Semi Condensed Light"/>
                <a:ea typeface="Barlow Semi Condensed Light"/>
                <a:cs typeface="Barlow Semi Condensed Light"/>
                <a:sym typeface="Barlow Semi Condensed Light"/>
              </a:rPr>
              <a:t>click </a:t>
            </a:r>
            <a:r>
              <a:rPr b="1" lang="en-US" sz="1900"/>
              <a:t>+ </a:t>
            </a:r>
            <a:r>
              <a:rPr lang="en-US" sz="1900">
                <a:latin typeface="Barlow Semi Condensed Light"/>
                <a:ea typeface="Barlow Semi Condensed Light"/>
                <a:cs typeface="Barlow Semi Condensed Light"/>
                <a:sym typeface="Barlow Semi Condensed Light"/>
              </a:rPr>
              <a:t>and then</a:t>
            </a:r>
            <a:r>
              <a:rPr lang="en-US" sz="1900">
                <a:latin typeface="Barlow Semi Condensed Light"/>
                <a:ea typeface="Barlow Semi Condensed Light"/>
                <a:cs typeface="Barlow Semi Condensed Light"/>
                <a:sym typeface="Barlow Semi Condensed Light"/>
              </a:rPr>
              <a:t> select a color and type a name</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startAt="3"/>
            </a:pPr>
            <a:r>
              <a:rPr lang="en-US" sz="1900">
                <a:latin typeface="Barlow Semi Condensed Light"/>
                <a:ea typeface="Barlow Semi Condensed Light"/>
                <a:cs typeface="Barlow Semi Condensed Light"/>
                <a:sym typeface="Barlow Semi Condensed Light"/>
              </a:rPr>
              <a:t>To hide a label in Time </a:t>
            </a:r>
            <a:r>
              <a:rPr lang="en-US" sz="1900">
                <a:latin typeface="Barlow Semi Condensed Light"/>
                <a:ea typeface="Barlow Semi Condensed Light"/>
                <a:cs typeface="Barlow Semi Condensed Light"/>
                <a:sym typeface="Barlow Semi Condensed Light"/>
              </a:rPr>
              <a:t>insights,</a:t>
            </a:r>
            <a:r>
              <a:rPr lang="en-US" sz="1900">
                <a:latin typeface="Barlow Semi Condensed Light"/>
                <a:ea typeface="Barlow Semi Condensed Light"/>
                <a:cs typeface="Barlow Semi Condensed Light"/>
                <a:sym typeface="Barlow Semi Condensed Light"/>
              </a:rPr>
              <a:t> </a:t>
            </a:r>
            <a:r>
              <a:rPr lang="en-US" sz="1900">
                <a:latin typeface="Barlow Semi Condensed Light"/>
                <a:ea typeface="Barlow Semi Condensed Light"/>
                <a:cs typeface="Barlow Semi Condensed Light"/>
                <a:sym typeface="Barlow Semi Condensed Light"/>
              </a:rPr>
              <a:t>click</a:t>
            </a:r>
            <a:r>
              <a:rPr lang="en-US" sz="1900">
                <a:latin typeface="Barlow Semi Condensed Light"/>
                <a:ea typeface="Barlow Semi Condensed Light"/>
                <a:cs typeface="Barlow Semi Condensed Light"/>
                <a:sym typeface="Barlow Semi Condensed Light"/>
              </a:rPr>
              <a:t> the eye icon </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startAt="3"/>
            </a:pPr>
            <a:r>
              <a:rPr lang="en-US" sz="1900">
                <a:latin typeface="Barlow Semi Condensed Light"/>
                <a:ea typeface="Barlow Semi Condensed Light"/>
                <a:cs typeface="Barlow Semi Condensed Light"/>
                <a:sym typeface="Barlow Semi Condensed Light"/>
              </a:rPr>
              <a:t>Click </a:t>
            </a:r>
            <a:r>
              <a:rPr b="1" lang="en-US" sz="1900"/>
              <a:t>Save</a:t>
            </a:r>
            <a:endParaRPr b="1" sz="1900"/>
          </a:p>
          <a:p>
            <a:pPr indent="0" lvl="0" marL="0" marR="0" rtl="0" algn="l">
              <a:spcBef>
                <a:spcPts val="1000"/>
              </a:spcBef>
              <a:spcAft>
                <a:spcPts val="1000"/>
              </a:spcAft>
              <a:buNone/>
            </a:pPr>
            <a:r>
              <a:t/>
            </a:r>
            <a:endParaRPr sz="1900">
              <a:latin typeface="Barlow Semi Condensed Light"/>
              <a:ea typeface="Barlow Semi Condensed Light"/>
              <a:cs typeface="Barlow Semi Condensed Light"/>
              <a:sym typeface="Barlow Semi Condensed Light"/>
            </a:endParaRPr>
          </a:p>
        </p:txBody>
      </p:sp>
      <p:pic>
        <p:nvPicPr>
          <p:cNvPr descr="Screenshot of your color labels window to assign labels to colors to classify your calendar entries. Time insights now shows colors to help you see how you spend your time. There are 3 colors/labels: orange = Project 1; green = Team Meetings; yellow = workshops. At the bottom is a + button with additional colors red, pink, dark green, light blue, dark blue, light purple, dark purple, gray. " id="478" name="Google Shape;478;p61"/>
          <p:cNvPicPr preferRelativeResize="0"/>
          <p:nvPr/>
        </p:nvPicPr>
        <p:blipFill>
          <a:blip r:embed="rId3">
            <a:alphaModFix/>
          </a:blip>
          <a:stretch>
            <a:fillRect/>
          </a:stretch>
        </p:blipFill>
        <p:spPr>
          <a:xfrm>
            <a:off x="4958700" y="1215775"/>
            <a:ext cx="3880499" cy="2730273"/>
          </a:xfrm>
          <a:prstGeom prst="rect">
            <a:avLst/>
          </a:prstGeom>
          <a:noFill/>
          <a:ln>
            <a:noFill/>
          </a:ln>
        </p:spPr>
      </p:pic>
      <p:sp>
        <p:nvSpPr>
          <p:cNvPr id="479" name="Google Shape;479;p61"/>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2"/>
          <p:cNvSpPr txBox="1"/>
          <p:nvPr>
            <p:ph type="title"/>
          </p:nvPr>
        </p:nvSpPr>
        <p:spPr>
          <a:xfrm>
            <a:off x="0" y="205975"/>
            <a:ext cx="9144000" cy="640200"/>
          </a:xfrm>
          <a:prstGeom prst="rect">
            <a:avLst/>
          </a:prstGeom>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SzPts val="990"/>
              <a:buNone/>
            </a:pPr>
            <a:r>
              <a:rPr lang="en-US" sz="2960"/>
              <a:t>2. Code Your Calendar Events: Apply Label To Event</a:t>
            </a:r>
            <a:endParaRPr sz="2960"/>
          </a:p>
        </p:txBody>
      </p:sp>
      <p:sp>
        <p:nvSpPr>
          <p:cNvPr id="486" name="Google Shape;486;p62"/>
          <p:cNvSpPr txBox="1"/>
          <p:nvPr>
            <p:ph idx="1" type="body"/>
          </p:nvPr>
        </p:nvSpPr>
        <p:spPr>
          <a:xfrm>
            <a:off x="457200" y="970850"/>
            <a:ext cx="4226700" cy="40176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Apply Label to Event</a:t>
            </a:r>
            <a:endParaRPr sz="1900">
              <a:latin typeface="Bitter Medium"/>
              <a:ea typeface="Bitter Medium"/>
              <a:cs typeface="Bitter Medium"/>
              <a:sym typeface="Bitter Medium"/>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Existing event: In calendar, right-click on the event </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At the bottom of the window, select a </a:t>
            </a:r>
            <a:r>
              <a:rPr lang="en-US" sz="1900">
                <a:latin typeface="Barlow Semi Condensed Light"/>
                <a:ea typeface="Barlow Semi Condensed Light"/>
                <a:cs typeface="Barlow Semi Condensed Light"/>
                <a:sym typeface="Barlow Semi Condensed Light"/>
              </a:rPr>
              <a:t>label</a:t>
            </a:r>
            <a:r>
              <a:rPr lang="en-US" sz="1900">
                <a:latin typeface="Barlow Semi Condensed Light"/>
                <a:ea typeface="Barlow Semi Condensed Light"/>
                <a:cs typeface="Barlow Semi Condensed Light"/>
                <a:sym typeface="Barlow Semi Condensed Light"/>
              </a:rPr>
              <a:t> to apply it (or create a new one by clicking </a:t>
            </a:r>
            <a:r>
              <a:rPr b="1" lang="en-US" sz="1900"/>
              <a:t>+</a:t>
            </a:r>
            <a:r>
              <a:rPr lang="en-US" sz="1900">
                <a:latin typeface="Barlow Semi Condensed Light"/>
                <a:ea typeface="Barlow Semi Condensed Light"/>
                <a:cs typeface="Barlow Semi Condensed Light"/>
                <a:sym typeface="Barlow Semi Condensed Light"/>
              </a:rPr>
              <a:t>)</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If it’s a recurring event, </a:t>
            </a:r>
            <a:r>
              <a:rPr lang="en-US" sz="1900">
                <a:latin typeface="Barlow Semi Condensed Light"/>
                <a:ea typeface="Barlow Semi Condensed Light"/>
                <a:cs typeface="Barlow Semi Condensed Light"/>
                <a:sym typeface="Barlow Semi Condensed Light"/>
              </a:rPr>
              <a:t>select</a:t>
            </a:r>
            <a:r>
              <a:rPr lang="en-US" sz="1900">
                <a:latin typeface="Barlow Semi Condensed Light"/>
                <a:ea typeface="Barlow Semi Condensed Light"/>
                <a:cs typeface="Barlow Semi Condensed Light"/>
                <a:sym typeface="Barlow Semi Condensed Light"/>
              </a:rPr>
              <a:t> whether to </a:t>
            </a:r>
            <a:r>
              <a:rPr lang="en-US" sz="1900">
                <a:latin typeface="Barlow Semi Condensed Light"/>
                <a:ea typeface="Barlow Semi Condensed Light"/>
                <a:cs typeface="Barlow Semi Condensed Light"/>
                <a:sym typeface="Barlow Semi Condensed Light"/>
              </a:rPr>
              <a:t>apply</a:t>
            </a:r>
            <a:r>
              <a:rPr lang="en-US" sz="1900">
                <a:latin typeface="Barlow Semi Condensed Light"/>
                <a:ea typeface="Barlow Semi Condensed Light"/>
                <a:cs typeface="Barlow Semi Condensed Light"/>
                <a:sym typeface="Barlow Semi Condensed Light"/>
              </a:rPr>
              <a:t> to </a:t>
            </a:r>
            <a:r>
              <a:rPr i="1" lang="en-US" sz="1900">
                <a:latin typeface="Barlow Semi Condensed Light"/>
                <a:ea typeface="Barlow Semi Condensed Light"/>
                <a:cs typeface="Barlow Semi Condensed Light"/>
                <a:sym typeface="Barlow Semi Condensed Light"/>
              </a:rPr>
              <a:t>This event </a:t>
            </a:r>
            <a:r>
              <a:rPr lang="en-US" sz="1900">
                <a:latin typeface="Barlow Semi Condensed Light"/>
                <a:ea typeface="Barlow Semi Condensed Light"/>
                <a:cs typeface="Barlow Semi Condensed Light"/>
                <a:sym typeface="Barlow Semi Condensed Light"/>
              </a:rPr>
              <a:t>or </a:t>
            </a:r>
            <a:r>
              <a:rPr i="1" lang="en-US" sz="1900">
                <a:latin typeface="Barlow Semi Condensed Light"/>
                <a:ea typeface="Barlow Semi Condensed Light"/>
                <a:cs typeface="Barlow Semi Condensed Light"/>
                <a:sym typeface="Barlow Semi Condensed Light"/>
              </a:rPr>
              <a:t>All events</a:t>
            </a:r>
            <a:r>
              <a:rPr lang="en-US" sz="1900">
                <a:latin typeface="Barlow Semi Condensed Light"/>
                <a:ea typeface="Barlow Semi Condensed Light"/>
                <a:cs typeface="Barlow Semi Condensed Light"/>
                <a:sym typeface="Barlow Semi Condensed Light"/>
              </a:rPr>
              <a:t> and </a:t>
            </a:r>
            <a:r>
              <a:rPr lang="en-US" sz="1900">
                <a:latin typeface="Barlow Semi Condensed Light"/>
                <a:ea typeface="Barlow Semi Condensed Light"/>
                <a:cs typeface="Barlow Semi Condensed Light"/>
                <a:sym typeface="Barlow Semi Condensed Light"/>
              </a:rPr>
              <a:t>click</a:t>
            </a:r>
            <a:r>
              <a:rPr lang="en-US" sz="1900">
                <a:latin typeface="Barlow Semi Condensed Light"/>
                <a:ea typeface="Barlow Semi Condensed Light"/>
                <a:cs typeface="Barlow Semi Condensed Light"/>
                <a:sym typeface="Barlow Semi Condensed Light"/>
              </a:rPr>
              <a:t> </a:t>
            </a:r>
            <a:r>
              <a:rPr b="1" lang="en-US" sz="1900"/>
              <a:t>OK</a:t>
            </a:r>
            <a:endParaRPr b="1" sz="1900"/>
          </a:p>
          <a:p>
            <a:pPr indent="-349250" lvl="0" marL="457200" marR="0" rtl="0" algn="l">
              <a:spcBef>
                <a:spcPts val="1000"/>
              </a:spcBef>
              <a:spcAft>
                <a:spcPts val="100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The </a:t>
            </a:r>
            <a:r>
              <a:rPr lang="en-US" sz="1900">
                <a:latin typeface="Barlow Semi Condensed Light"/>
                <a:ea typeface="Barlow Semi Condensed Light"/>
                <a:cs typeface="Barlow Semi Condensed Light"/>
                <a:sym typeface="Barlow Semi Condensed Light"/>
              </a:rPr>
              <a:t>event</a:t>
            </a:r>
            <a:r>
              <a:rPr lang="en-US" sz="1900">
                <a:latin typeface="Barlow Semi Condensed Light"/>
                <a:ea typeface="Barlow Semi Condensed Light"/>
                <a:cs typeface="Barlow Semi Condensed Light"/>
                <a:sym typeface="Barlow Semi Condensed Light"/>
              </a:rPr>
              <a:t> </a:t>
            </a:r>
            <a:r>
              <a:rPr lang="en-US" sz="1900">
                <a:latin typeface="Barlow Semi Condensed Light"/>
                <a:ea typeface="Barlow Semi Condensed Light"/>
                <a:cs typeface="Barlow Semi Condensed Light"/>
                <a:sym typeface="Barlow Semi Condensed Light"/>
              </a:rPr>
              <a:t>changes</a:t>
            </a:r>
            <a:r>
              <a:rPr lang="en-US" sz="1900">
                <a:latin typeface="Barlow Semi Condensed Light"/>
                <a:ea typeface="Barlow Semi Condensed Light"/>
                <a:cs typeface="Barlow Semi Condensed Light"/>
                <a:sym typeface="Barlow Semi Condensed Light"/>
              </a:rPr>
              <a:t> to label’s color but keeps a small bar of the calendar’s main color </a:t>
            </a:r>
            <a:r>
              <a:rPr lang="en-US" sz="1900">
                <a:latin typeface="Barlow Semi Condensed Light"/>
                <a:ea typeface="Barlow Semi Condensed Light"/>
                <a:cs typeface="Barlow Semi Condensed Light"/>
                <a:sym typeface="Barlow Semi Condensed Light"/>
              </a:rPr>
              <a:t>on the event’s left side</a:t>
            </a:r>
            <a:endParaRPr sz="1900">
              <a:latin typeface="Barlow Semi Condensed Light"/>
              <a:ea typeface="Barlow Semi Condensed Light"/>
              <a:cs typeface="Barlow Semi Condensed Light"/>
              <a:sym typeface="Barlow Semi Condensed Light"/>
            </a:endParaRPr>
          </a:p>
        </p:txBody>
      </p:sp>
      <p:pic>
        <p:nvPicPr>
          <p:cNvPr descr="screenshot of an event on calendar called weekly Team Up... and a pop up showing at the bottom calendar labels red-orange &quot;Project 1&quot; , green &quot;Team Meetings&quot;, yellow &quot;Workshops&quot; and a + to add more labels. The event shows again in the new color green after being labeled &quot;Team Meetings&quot;" id="487" name="Google Shape;487;p62"/>
          <p:cNvPicPr preferRelativeResize="0"/>
          <p:nvPr/>
        </p:nvPicPr>
        <p:blipFill rotWithShape="1">
          <a:blip r:embed="rId3">
            <a:alphaModFix/>
          </a:blip>
          <a:srcRect b="1874" l="0" r="0" t="0"/>
          <a:stretch/>
        </p:blipFill>
        <p:spPr>
          <a:xfrm>
            <a:off x="4665995" y="854800"/>
            <a:ext cx="4454285" cy="4096511"/>
          </a:xfrm>
          <a:prstGeom prst="rect">
            <a:avLst/>
          </a:prstGeom>
          <a:noFill/>
          <a:ln>
            <a:noFill/>
          </a:ln>
        </p:spPr>
      </p:pic>
      <p:cxnSp>
        <p:nvCxnSpPr>
          <p:cNvPr id="488" name="Google Shape;488;p62"/>
          <p:cNvCxnSpPr/>
          <p:nvPr/>
        </p:nvCxnSpPr>
        <p:spPr>
          <a:xfrm>
            <a:off x="7730405" y="778600"/>
            <a:ext cx="0" cy="4100400"/>
          </a:xfrm>
          <a:prstGeom prst="straightConnector1">
            <a:avLst/>
          </a:prstGeom>
          <a:noFill/>
          <a:ln cap="flat" cmpd="sng" w="9525">
            <a:solidFill>
              <a:srgbClr val="666666"/>
            </a:solidFill>
            <a:prstDash val="dot"/>
            <a:round/>
            <a:headEnd len="med" w="med" type="none"/>
            <a:tailEnd len="med" w="med" type="none"/>
          </a:ln>
        </p:spPr>
      </p:cxnSp>
      <p:sp>
        <p:nvSpPr>
          <p:cNvPr id="489" name="Google Shape;489;p62"/>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3"/>
          <p:cNvSpPr txBox="1"/>
          <p:nvPr>
            <p:ph type="title"/>
          </p:nvPr>
        </p:nvSpPr>
        <p:spPr>
          <a:xfrm>
            <a:off x="0" y="205975"/>
            <a:ext cx="9144000" cy="640200"/>
          </a:xfrm>
          <a:prstGeom prst="rect">
            <a:avLst/>
          </a:prstGeom>
        </p:spPr>
        <p:txBody>
          <a:bodyPr anchorCtr="0" anchor="ctr" bIns="91425" lIns="91425" spcFirstLastPara="1" rIns="91425" wrap="square" tIns="91425">
            <a:normAutofit fontScale="90000"/>
          </a:bodyPr>
          <a:lstStyle/>
          <a:p>
            <a:pPr indent="0" lvl="0" marL="0" marR="0" rtl="0" algn="ctr">
              <a:lnSpc>
                <a:spcPct val="100000"/>
              </a:lnSpc>
              <a:spcBef>
                <a:spcPts val="0"/>
              </a:spcBef>
              <a:spcAft>
                <a:spcPts val="0"/>
              </a:spcAft>
              <a:buSzPct val="33445"/>
              <a:buNone/>
            </a:pPr>
            <a:r>
              <a:rPr lang="en-US" sz="2960"/>
              <a:t>2. Code Your Calendar Events: Apply Label in Edit View</a:t>
            </a:r>
            <a:endParaRPr sz="2960"/>
          </a:p>
        </p:txBody>
      </p:sp>
      <p:sp>
        <p:nvSpPr>
          <p:cNvPr descr="Yellow" id="496" name="Google Shape;496;p63"/>
          <p:cNvSpPr txBox="1"/>
          <p:nvPr>
            <p:ph idx="1" type="body"/>
          </p:nvPr>
        </p:nvSpPr>
        <p:spPr>
          <a:xfrm>
            <a:off x="457200" y="970850"/>
            <a:ext cx="3048000" cy="35196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Apply Label to Event When Editing It</a:t>
            </a:r>
            <a:endParaRPr sz="1900">
              <a:latin typeface="Bitter Medium"/>
              <a:ea typeface="Bitter Medium"/>
              <a:cs typeface="Bitter Medium"/>
              <a:sym typeface="Bitter Medium"/>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In edit view for an event you’re creating or editing, in the Calendar section, click</a:t>
            </a:r>
            <a:r>
              <a:rPr b="1" lang="en-US" sz="1900"/>
              <a:t> Select event color</a:t>
            </a:r>
            <a:endParaRPr b="1" sz="1900"/>
          </a:p>
          <a:p>
            <a:pPr indent="-349250" lvl="0" marL="457200" marR="0" rtl="0" algn="l">
              <a:spcBef>
                <a:spcPts val="1000"/>
              </a:spcBef>
              <a:spcAft>
                <a:spcPts val="100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Choose an existing label (e.g., 🟡 Workshops) or click </a:t>
            </a:r>
            <a:r>
              <a:rPr b="1" lang="en-US" sz="1900"/>
              <a:t>+</a:t>
            </a:r>
            <a:r>
              <a:rPr lang="en-US" sz="1900">
                <a:latin typeface="Barlow Semi Condensed Light"/>
                <a:ea typeface="Barlow Semi Condensed Light"/>
                <a:cs typeface="Barlow Semi Condensed Light"/>
                <a:sym typeface="Barlow Semi Condensed Light"/>
              </a:rPr>
              <a:t> to add a new label</a:t>
            </a:r>
            <a:endParaRPr sz="1900">
              <a:latin typeface="Barlow Semi Condensed Light"/>
              <a:ea typeface="Barlow Semi Condensed Light"/>
              <a:cs typeface="Barlow Semi Condensed Light"/>
              <a:sym typeface="Barlow Semi Condensed Light"/>
            </a:endParaRPr>
          </a:p>
        </p:txBody>
      </p:sp>
      <p:pic>
        <p:nvPicPr>
          <p:cNvPr descr="Screenshot of a calendar event edit view with a step 1 on Select Event Color and a step 2 selecting the color yellow &quot;Workshops&quot;" id="497" name="Google Shape;497;p63"/>
          <p:cNvPicPr preferRelativeResize="0"/>
          <p:nvPr/>
        </p:nvPicPr>
        <p:blipFill rotWithShape="1">
          <a:blip r:embed="rId3">
            <a:alphaModFix/>
          </a:blip>
          <a:srcRect b="0" l="955" r="1578" t="0"/>
          <a:stretch/>
        </p:blipFill>
        <p:spPr>
          <a:xfrm>
            <a:off x="3465625" y="947575"/>
            <a:ext cx="5602624" cy="3566161"/>
          </a:xfrm>
          <a:prstGeom prst="rect">
            <a:avLst/>
          </a:prstGeom>
          <a:noFill/>
          <a:ln>
            <a:noFill/>
          </a:ln>
        </p:spPr>
      </p:pic>
      <p:sp>
        <p:nvSpPr>
          <p:cNvPr id="498" name="Google Shape;498;p63"/>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4"/>
          <p:cNvSpPr txBox="1"/>
          <p:nvPr>
            <p:ph type="title"/>
          </p:nvPr>
        </p:nvSpPr>
        <p:spPr>
          <a:xfrm>
            <a:off x="0" y="205975"/>
            <a:ext cx="9144000" cy="640200"/>
          </a:xfrm>
          <a:prstGeom prst="rect">
            <a:avLst/>
          </a:prstGeom>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SzPts val="990"/>
              <a:buNone/>
            </a:pPr>
            <a:r>
              <a:rPr lang="en-US" sz="2650"/>
              <a:t>2. Code Your Calendar Events: Access Time Insights</a:t>
            </a:r>
            <a:endParaRPr sz="2650"/>
          </a:p>
        </p:txBody>
      </p:sp>
      <p:sp>
        <p:nvSpPr>
          <p:cNvPr descr="Yellow" id="505" name="Google Shape;505;p64"/>
          <p:cNvSpPr txBox="1"/>
          <p:nvPr>
            <p:ph idx="1" type="body"/>
          </p:nvPr>
        </p:nvSpPr>
        <p:spPr>
          <a:xfrm>
            <a:off x="457200" y="970850"/>
            <a:ext cx="3531900" cy="39579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View Time Insights for a Period of Time</a:t>
            </a:r>
            <a:endParaRPr sz="1900">
              <a:latin typeface="Bitter Medium"/>
              <a:ea typeface="Bitter Medium"/>
              <a:cs typeface="Bitter Medium"/>
              <a:sym typeface="Bitter Medium"/>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In the drop down near the top right, select the time period (e.g., Week, Month, Year)</a:t>
            </a:r>
            <a:br>
              <a:rPr lang="en-US" sz="1900">
                <a:latin typeface="Barlow Semi Condensed Light"/>
                <a:ea typeface="Barlow Semi Condensed Light"/>
                <a:cs typeface="Barlow Semi Condensed Light"/>
                <a:sym typeface="Barlow Semi Condensed Light"/>
              </a:rPr>
            </a:br>
            <a:r>
              <a:rPr b="1" lang="en-US" sz="1900">
                <a:solidFill>
                  <a:srgbClr val="D83729"/>
                </a:solidFill>
              </a:rPr>
              <a:t>Tip</a:t>
            </a:r>
            <a:r>
              <a:rPr lang="en-US" sz="1900">
                <a:latin typeface="Barlow Semi Condensed Light"/>
                <a:ea typeface="Barlow Semi Condensed Light"/>
                <a:cs typeface="Barlow Semi Condensed Light"/>
                <a:sym typeface="Barlow Semi Condensed Light"/>
              </a:rPr>
              <a:t>: Change the dates you see insights for by clicking on the mini calendar near the top left</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Open Time Insights by clicking </a:t>
            </a:r>
            <a:r>
              <a:rPr b="1" lang="en-US" sz="1900"/>
              <a:t>Time Insights</a:t>
            </a:r>
            <a:r>
              <a:rPr lang="en-US" sz="1900">
                <a:latin typeface="Barlow Semi Condensed Light"/>
                <a:ea typeface="Barlow Semi Condensed Light"/>
                <a:cs typeface="Barlow Semi Condensed Light"/>
                <a:sym typeface="Barlow Semi Condensed Light"/>
              </a:rPr>
              <a:t> and </a:t>
            </a:r>
            <a:r>
              <a:rPr b="1" lang="en-US" sz="1900"/>
              <a:t>More insights </a:t>
            </a:r>
            <a:r>
              <a:rPr lang="en-US" sz="1900">
                <a:latin typeface="Barlow Semi Condensed Light"/>
                <a:ea typeface="Barlow Semi Condensed Light"/>
                <a:cs typeface="Barlow Semi Condensed Light"/>
                <a:sym typeface="Barlow Semi Condensed Light"/>
              </a:rPr>
              <a:t>on the left</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100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Time Insights opens on the right</a:t>
            </a:r>
            <a:endParaRPr sz="1900">
              <a:latin typeface="Barlow Semi Condensed Light"/>
              <a:ea typeface="Barlow Semi Condensed Light"/>
              <a:cs typeface="Barlow Semi Condensed Light"/>
              <a:sym typeface="Barlow Semi Condensed Light"/>
            </a:endParaRPr>
          </a:p>
        </p:txBody>
      </p:sp>
      <p:pic>
        <p:nvPicPr>
          <p:cNvPr descr="screenshot of Google Calendar showing step 1 = click the time period dropdown with Year selected; step 2 = click More insights in the left sidebar; step 3 = Time Insights opens on the right" id="506" name="Google Shape;506;p64"/>
          <p:cNvPicPr preferRelativeResize="0"/>
          <p:nvPr/>
        </p:nvPicPr>
        <p:blipFill>
          <a:blip r:embed="rId3">
            <a:alphaModFix/>
          </a:blip>
          <a:stretch>
            <a:fillRect/>
          </a:stretch>
        </p:blipFill>
        <p:spPr>
          <a:xfrm>
            <a:off x="4037111" y="846175"/>
            <a:ext cx="4968620" cy="4114801"/>
          </a:xfrm>
          <a:prstGeom prst="rect">
            <a:avLst/>
          </a:prstGeom>
          <a:noFill/>
          <a:ln>
            <a:noFill/>
          </a:ln>
        </p:spPr>
      </p:pic>
      <p:sp>
        <p:nvSpPr>
          <p:cNvPr id="507" name="Google Shape;507;p64"/>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5"/>
          <p:cNvSpPr txBox="1"/>
          <p:nvPr>
            <p:ph type="title"/>
          </p:nvPr>
        </p:nvSpPr>
        <p:spPr>
          <a:xfrm>
            <a:off x="0" y="205975"/>
            <a:ext cx="9144000" cy="6402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891"/>
              <a:buNone/>
            </a:pPr>
            <a:r>
              <a:rPr lang="en-US" sz="2764"/>
              <a:t>2. Code Your Calendar Events: Analyze Time Insights by Type</a:t>
            </a:r>
            <a:endParaRPr sz="2764"/>
          </a:p>
        </p:txBody>
      </p:sp>
      <p:sp>
        <p:nvSpPr>
          <p:cNvPr descr="Yellow" id="514" name="Google Shape;514;p65"/>
          <p:cNvSpPr txBox="1"/>
          <p:nvPr>
            <p:ph idx="1" type="body"/>
          </p:nvPr>
        </p:nvSpPr>
        <p:spPr>
          <a:xfrm>
            <a:off x="457200" y="970850"/>
            <a:ext cx="5147100" cy="39579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By Type</a:t>
            </a:r>
            <a:endParaRPr sz="1900">
              <a:latin typeface="Bitter Medium"/>
              <a:ea typeface="Bitter Medium"/>
              <a:cs typeface="Bitter Medium"/>
              <a:sym typeface="Bitter Medium"/>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Near the top of Time Insights, click </a:t>
            </a:r>
            <a:r>
              <a:rPr b="1" lang="en-US" sz="1900"/>
              <a:t>By type</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See time breakdown by event type: </a:t>
            </a:r>
            <a:endParaRPr sz="1900">
              <a:latin typeface="Barlow Semi Condensed Light"/>
              <a:ea typeface="Barlow Semi Condensed Light"/>
              <a:cs typeface="Barlow Semi Condensed Light"/>
              <a:sym typeface="Barlow Semi Condensed Light"/>
            </a:endParaRPr>
          </a:p>
          <a:p>
            <a:pPr indent="-349250" lvl="1" marL="914400" marR="0" rtl="0" algn="l">
              <a:spcBef>
                <a:spcPts val="0"/>
              </a:spcBef>
              <a:spcAft>
                <a:spcPts val="0"/>
              </a:spcAft>
              <a:buSzPts val="1900"/>
              <a:buFont typeface="Barlow Semi Condensed Light"/>
              <a:buAutoNum type="alphaLcPeriod"/>
            </a:pPr>
            <a:r>
              <a:rPr lang="en-US" sz="1900" u="sng">
                <a:solidFill>
                  <a:schemeClr val="hlink"/>
                </a:solidFill>
                <a:latin typeface="Barlow Semi Condensed Light"/>
                <a:ea typeface="Barlow Semi Condensed Light"/>
                <a:cs typeface="Barlow Semi Condensed Light"/>
                <a:sym typeface="Barlow Semi Condensed Light"/>
                <a:hlinkClick r:id="rId3"/>
              </a:rPr>
              <a:t>Focus time</a:t>
            </a:r>
            <a:endParaRPr sz="1900">
              <a:latin typeface="Barlow Semi Condensed Light"/>
              <a:ea typeface="Barlow Semi Condensed Light"/>
              <a:cs typeface="Barlow Semi Condensed Light"/>
              <a:sym typeface="Barlow Semi Condensed Light"/>
            </a:endParaRPr>
          </a:p>
          <a:p>
            <a:pPr indent="-349250" lvl="1" marL="914400" marR="0" rtl="0" algn="l">
              <a:spcBef>
                <a:spcPts val="1000"/>
              </a:spcBef>
              <a:spcAft>
                <a:spcPts val="0"/>
              </a:spcAft>
              <a:buSzPts val="1900"/>
              <a:buFont typeface="Barlow Semi Condensed Light"/>
              <a:buAutoNum type="alphaLcPeriod"/>
            </a:pPr>
            <a:r>
              <a:rPr lang="en-US" sz="1900">
                <a:latin typeface="Barlow Semi Condensed Light"/>
                <a:ea typeface="Barlow Semi Condensed Light"/>
                <a:cs typeface="Barlow Semi Condensed Light"/>
                <a:sym typeface="Barlow Semi Condensed Light"/>
              </a:rPr>
              <a:t>1:1</a:t>
            </a:r>
            <a:endParaRPr sz="1900">
              <a:latin typeface="Barlow Semi Condensed Light"/>
              <a:ea typeface="Barlow Semi Condensed Light"/>
              <a:cs typeface="Barlow Semi Condensed Light"/>
              <a:sym typeface="Barlow Semi Condensed Light"/>
            </a:endParaRPr>
          </a:p>
          <a:p>
            <a:pPr indent="-349250" lvl="1" marL="914400" marR="0" rtl="0" algn="l">
              <a:spcBef>
                <a:spcPts val="1000"/>
              </a:spcBef>
              <a:spcAft>
                <a:spcPts val="0"/>
              </a:spcAft>
              <a:buSzPts val="1900"/>
              <a:buFont typeface="Barlow Semi Condensed Light"/>
              <a:buAutoNum type="alphaLcPeriod"/>
            </a:pPr>
            <a:r>
              <a:rPr lang="en-US" sz="1900">
                <a:latin typeface="Barlow Semi Condensed Light"/>
                <a:ea typeface="Barlow Semi Condensed Light"/>
                <a:cs typeface="Barlow Semi Condensed Light"/>
                <a:sym typeface="Barlow Semi Condensed Light"/>
              </a:rPr>
              <a:t>3+ guests</a:t>
            </a:r>
            <a:endParaRPr sz="1900">
              <a:latin typeface="Barlow Semi Condensed Light"/>
              <a:ea typeface="Barlow Semi Condensed Light"/>
              <a:cs typeface="Barlow Semi Condensed Light"/>
              <a:sym typeface="Barlow Semi Condensed Light"/>
            </a:endParaRPr>
          </a:p>
          <a:p>
            <a:pPr indent="-349250" lvl="1" marL="914400" marR="0" rtl="0" algn="l">
              <a:spcBef>
                <a:spcPts val="1000"/>
              </a:spcBef>
              <a:spcAft>
                <a:spcPts val="0"/>
              </a:spcAft>
              <a:buSzPts val="1900"/>
              <a:buFont typeface="Barlow Semi Condensed Light"/>
              <a:buAutoNum type="alphaLcPeriod"/>
            </a:pPr>
            <a:r>
              <a:rPr lang="en-US" sz="1900">
                <a:latin typeface="Barlow Semi Condensed Light"/>
                <a:ea typeface="Barlow Semi Condensed Light"/>
                <a:cs typeface="Barlow Semi Condensed Light"/>
                <a:sym typeface="Barlow Semi Condensed Light"/>
              </a:rPr>
              <a:t>Need to respond</a:t>
            </a:r>
            <a:endParaRPr sz="1900">
              <a:latin typeface="Barlow Semi Condensed Light"/>
              <a:ea typeface="Barlow Semi Condensed Light"/>
              <a:cs typeface="Barlow Semi Condensed Light"/>
              <a:sym typeface="Barlow Semi Condensed Light"/>
            </a:endParaRPr>
          </a:p>
          <a:p>
            <a:pPr indent="-349250" lvl="1" marL="914400" marR="0" rtl="0" algn="l">
              <a:spcBef>
                <a:spcPts val="1000"/>
              </a:spcBef>
              <a:spcAft>
                <a:spcPts val="0"/>
              </a:spcAft>
              <a:buSzPts val="1900"/>
              <a:buFont typeface="Barlow Semi Condensed Light"/>
              <a:buAutoNum type="alphaLcPeriod"/>
            </a:pPr>
            <a:r>
              <a:rPr lang="en-US" sz="1900">
                <a:latin typeface="Barlow Semi Condensed Light"/>
                <a:ea typeface="Barlow Semi Condensed Light"/>
                <a:cs typeface="Barlow Semi Condensed Light"/>
                <a:sym typeface="Barlow Semi Condensed Light"/>
              </a:rPr>
              <a:t>Remaining time</a:t>
            </a:r>
            <a:endParaRPr sz="1900">
              <a:latin typeface="Barlow Semi Condensed Light"/>
              <a:ea typeface="Barlow Semi Condensed Light"/>
              <a:cs typeface="Barlow Semi Condensed Light"/>
              <a:sym typeface="Barlow Semi Condensed Light"/>
            </a:endParaRPr>
          </a:p>
          <a:p>
            <a:pPr indent="0" lvl="0" marL="0" marR="0" rtl="0" algn="l">
              <a:spcBef>
                <a:spcPts val="800"/>
              </a:spcBef>
              <a:spcAft>
                <a:spcPts val="1000"/>
              </a:spcAft>
              <a:buNone/>
            </a:pPr>
            <a:r>
              <a:rPr b="1" lang="en-US" sz="1700">
                <a:solidFill>
                  <a:srgbClr val="B90000"/>
                </a:solidFill>
              </a:rPr>
              <a:t>Tip</a:t>
            </a:r>
            <a:r>
              <a:rPr lang="en-US" sz="1700">
                <a:latin typeface="Barlow Semi Condensed Light"/>
                <a:ea typeface="Barlow Semi Condensed Light"/>
                <a:cs typeface="Barlow Semi Condensed Light"/>
                <a:sym typeface="Barlow Semi Condensed Light"/>
              </a:rPr>
              <a:t>: If you have access to manage someone else’s calendar, you’ll see a dropdown to select whose </a:t>
            </a:r>
            <a:r>
              <a:rPr lang="en-US" sz="1700">
                <a:latin typeface="Barlow Semi Condensed Light"/>
                <a:ea typeface="Barlow Semi Condensed Light"/>
                <a:cs typeface="Barlow Semi Condensed Light"/>
                <a:sym typeface="Barlow Semi Condensed Light"/>
              </a:rPr>
              <a:t>calendar’s Time Insights</a:t>
            </a:r>
            <a:r>
              <a:rPr lang="en-US" sz="1700">
                <a:latin typeface="Barlow Semi Condensed Light"/>
                <a:ea typeface="Barlow Semi Condensed Light"/>
                <a:cs typeface="Barlow Semi Condensed Light"/>
                <a:sym typeface="Barlow Semi Condensed Light"/>
              </a:rPr>
              <a:t> to view</a:t>
            </a:r>
            <a:endParaRPr sz="1700">
              <a:latin typeface="Barlow Semi Condensed Light"/>
              <a:ea typeface="Barlow Semi Condensed Light"/>
              <a:cs typeface="Barlow Semi Condensed Light"/>
              <a:sym typeface="Barlow Semi Condensed Light"/>
            </a:endParaRPr>
          </a:p>
        </p:txBody>
      </p:sp>
      <p:pic>
        <p:nvPicPr>
          <p:cNvPr descr="screenshot of Time Insights showing a year of data with step 1 = click By type; step 2 = the breakdown by event type with Focus time = 0hr; 1:1 = 159 hr; 3+ guests = 0 hr; Need to respond = 52 hr; Remaining time based on your working hours = 1929.5hr" id="515" name="Google Shape;515;p65"/>
          <p:cNvPicPr preferRelativeResize="0"/>
          <p:nvPr/>
        </p:nvPicPr>
        <p:blipFill rotWithShape="1">
          <a:blip r:embed="rId4">
            <a:alphaModFix/>
          </a:blip>
          <a:srcRect b="0" l="901" r="0" t="0"/>
          <a:stretch/>
        </p:blipFill>
        <p:spPr>
          <a:xfrm>
            <a:off x="6965150" y="589300"/>
            <a:ext cx="2048374" cy="4087350"/>
          </a:xfrm>
          <a:prstGeom prst="rect">
            <a:avLst/>
          </a:prstGeom>
          <a:noFill/>
          <a:ln>
            <a:noFill/>
          </a:ln>
        </p:spPr>
      </p:pic>
      <p:pic>
        <p:nvPicPr>
          <p:cNvPr descr="Time Insights showing a dropdown menu with 2 options: blue Julie Sharma and orange Richard Stein. " id="516" name="Google Shape;516;p65"/>
          <p:cNvPicPr preferRelativeResize="0"/>
          <p:nvPr/>
        </p:nvPicPr>
        <p:blipFill>
          <a:blip r:embed="rId5">
            <a:alphaModFix/>
          </a:blip>
          <a:stretch>
            <a:fillRect/>
          </a:stretch>
        </p:blipFill>
        <p:spPr>
          <a:xfrm>
            <a:off x="5516650" y="3827423"/>
            <a:ext cx="1715153" cy="1188720"/>
          </a:xfrm>
          <a:prstGeom prst="rect">
            <a:avLst/>
          </a:prstGeom>
          <a:noFill/>
          <a:ln>
            <a:noFill/>
          </a:ln>
        </p:spPr>
      </p:pic>
      <p:sp>
        <p:nvSpPr>
          <p:cNvPr id="517" name="Google Shape;517;p65"/>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6"/>
          <p:cNvSpPr txBox="1"/>
          <p:nvPr>
            <p:ph type="title"/>
          </p:nvPr>
        </p:nvSpPr>
        <p:spPr>
          <a:xfrm>
            <a:off x="0" y="205975"/>
            <a:ext cx="9144000" cy="6402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891"/>
              <a:buNone/>
            </a:pPr>
            <a:r>
              <a:rPr lang="en-US" sz="2550"/>
              <a:t>2. Code Your Calendar Events: Analyze Time Insights by Type - </a:t>
            </a:r>
            <a:r>
              <a:rPr i="1" lang="en-US" sz="1664"/>
              <a:t>continued</a:t>
            </a:r>
            <a:endParaRPr i="1" sz="1664"/>
          </a:p>
        </p:txBody>
      </p:sp>
      <p:sp>
        <p:nvSpPr>
          <p:cNvPr descr="Yellow" id="524" name="Google Shape;524;p66"/>
          <p:cNvSpPr txBox="1"/>
          <p:nvPr>
            <p:ph idx="1" type="body"/>
          </p:nvPr>
        </p:nvSpPr>
        <p:spPr>
          <a:xfrm>
            <a:off x="457200" y="970850"/>
            <a:ext cx="4199700" cy="39579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By Type …continued</a:t>
            </a:r>
            <a:endParaRPr sz="1900">
              <a:latin typeface="Bitter Medium"/>
              <a:ea typeface="Bitter Medium"/>
              <a:cs typeface="Bitter Medium"/>
              <a:sym typeface="Bitter Medium"/>
            </a:endParaRPr>
          </a:p>
          <a:p>
            <a:pPr indent="-349250" lvl="0" marL="457200" marR="0" rtl="0" algn="l">
              <a:spcBef>
                <a:spcPts val="1000"/>
              </a:spcBef>
              <a:spcAft>
                <a:spcPts val="0"/>
              </a:spcAft>
              <a:buSzPts val="1900"/>
              <a:buFont typeface="Barlow Semi Condensed Light"/>
              <a:buAutoNum type="arabicPeriod" startAt="3"/>
            </a:pPr>
            <a:r>
              <a:rPr lang="en-US" sz="1900">
                <a:latin typeface="Barlow Semi Condensed Light"/>
                <a:ea typeface="Barlow Semi Condensed Light"/>
                <a:cs typeface="Barlow Semi Condensed Light"/>
                <a:sym typeface="Barlow Semi Condensed Light"/>
              </a:rPr>
              <a:t>Scroll down to </a:t>
            </a:r>
            <a:r>
              <a:rPr b="1" lang="en-US" sz="1900"/>
              <a:t>Time in meetings</a:t>
            </a:r>
            <a:r>
              <a:rPr lang="en-US" sz="1900">
                <a:latin typeface="Barlow Semi Condensed Light"/>
                <a:ea typeface="Barlow Semi Condensed Light"/>
                <a:cs typeface="Barlow Semi Condensed Light"/>
                <a:sym typeface="Barlow Semi Condensed Light"/>
              </a:rPr>
              <a:t> for average time in meetings*</a:t>
            </a:r>
            <a:br>
              <a:rPr lang="en-US" sz="1900">
                <a:latin typeface="Barlow Semi Condensed Light"/>
                <a:ea typeface="Barlow Semi Condensed Light"/>
                <a:cs typeface="Barlow Semi Condensed Light"/>
                <a:sym typeface="Barlow Semi Condensed Light"/>
              </a:rPr>
            </a:br>
            <a:r>
              <a:rPr b="1" lang="en-US" sz="1900">
                <a:solidFill>
                  <a:srgbClr val="D83729"/>
                </a:solidFill>
              </a:rPr>
              <a:t>Tip</a:t>
            </a:r>
            <a:r>
              <a:rPr lang="en-US" sz="1900">
                <a:latin typeface="Barlow Semi Condensed Light"/>
                <a:ea typeface="Barlow Semi Condensed Light"/>
                <a:cs typeface="Barlow Semi Condensed Light"/>
                <a:sym typeface="Barlow Semi Condensed Light"/>
              </a:rPr>
              <a:t>: Time in meetings </a:t>
            </a:r>
            <a:r>
              <a:rPr lang="en-US" sz="1900">
                <a:latin typeface="Barlow Semi Condensed Light"/>
                <a:ea typeface="Barlow Semi Condensed Light"/>
                <a:cs typeface="Barlow Semi Condensed Light"/>
                <a:sym typeface="Barlow Semi Condensed Light"/>
              </a:rPr>
              <a:t>information</a:t>
            </a:r>
            <a:r>
              <a:rPr lang="en-US" sz="1900">
                <a:latin typeface="Barlow Semi Condensed Light"/>
                <a:ea typeface="Barlow Semi Condensed Light"/>
                <a:cs typeface="Barlow Semi Condensed Light"/>
                <a:sym typeface="Barlow Semi Condensed Light"/>
              </a:rPr>
              <a:t> varies based on time period; change to Week, Month, etc. </a:t>
            </a:r>
            <a:r>
              <a:rPr lang="en-US" sz="1900">
                <a:latin typeface="Barlow Semi Condensed Light"/>
                <a:ea typeface="Barlow Semi Condensed Light"/>
                <a:cs typeface="Barlow Semi Condensed Light"/>
                <a:sym typeface="Barlow Semi Condensed Light"/>
              </a:rPr>
              <a:t>for different </a:t>
            </a:r>
            <a:r>
              <a:rPr lang="en-US" sz="1900">
                <a:latin typeface="Barlow Semi Condensed Light"/>
                <a:ea typeface="Barlow Semi Condensed Light"/>
                <a:cs typeface="Barlow Semi Condensed Light"/>
                <a:sym typeface="Barlow Semi Condensed Light"/>
              </a:rPr>
              <a:t>insights </a:t>
            </a:r>
            <a:br>
              <a:rPr lang="en-US" sz="1900">
                <a:latin typeface="Barlow Semi Condensed Light"/>
                <a:ea typeface="Barlow Semi Condensed Light"/>
                <a:cs typeface="Barlow Semi Condensed Light"/>
                <a:sym typeface="Barlow Semi Condensed Light"/>
              </a:rPr>
            </a:br>
            <a:r>
              <a:rPr lang="en-US" sz="1600">
                <a:latin typeface="Barlow Semi Condensed Light"/>
                <a:ea typeface="Barlow Semi Condensed Light"/>
                <a:cs typeface="Barlow Semi Condensed Light"/>
                <a:sym typeface="Barlow Semi Condensed Light"/>
              </a:rPr>
              <a:t>*</a:t>
            </a:r>
            <a:r>
              <a:rPr lang="en-US" sz="1600" u="sng">
                <a:solidFill>
                  <a:schemeClr val="hlink"/>
                </a:solidFill>
                <a:latin typeface="Barlow Semi Condensed Light"/>
                <a:ea typeface="Barlow Semi Condensed Light"/>
                <a:cs typeface="Barlow Semi Condensed Light"/>
                <a:sym typeface="Barlow Semi Condensed Light"/>
                <a:hlinkClick r:id="rId3"/>
              </a:rPr>
              <a:t>Meetings</a:t>
            </a:r>
            <a:r>
              <a:rPr lang="en-US" sz="1600">
                <a:latin typeface="Barlow Semi Condensed Light"/>
                <a:ea typeface="Barlow Semi Condensed Light"/>
                <a:cs typeface="Barlow Semi Condensed Light"/>
                <a:sym typeface="Barlow Semi Condensed Light"/>
              </a:rPr>
              <a:t> have another guest(s), you RSVP’d Yes, mark you busy and  &lt; 8hr. </a:t>
            </a:r>
            <a:endParaRPr sz="16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1000"/>
              </a:spcAft>
              <a:buSzPts val="1900"/>
              <a:buFont typeface="Barlow Semi Condensed Light"/>
              <a:buAutoNum type="arabicPeriod" startAt="3"/>
            </a:pPr>
            <a:r>
              <a:rPr lang="en-US" sz="1900">
                <a:latin typeface="Barlow Semi Condensed Light"/>
                <a:ea typeface="Barlow Semi Condensed Light"/>
                <a:cs typeface="Barlow Semi Condensed Light"/>
                <a:sym typeface="Barlow Semi Condensed Light"/>
              </a:rPr>
              <a:t>Scroll down to People you meet </a:t>
            </a:r>
            <a:r>
              <a:rPr lang="en-US" sz="1900">
                <a:latin typeface="Barlow Semi Condensed Light"/>
                <a:ea typeface="Barlow Semi Condensed Light"/>
                <a:cs typeface="Barlow Semi Condensed Light"/>
                <a:sym typeface="Barlow Semi Condensed Light"/>
              </a:rPr>
              <a:t>with to see who you meet with most (1:1 or in larger groups)</a:t>
            </a:r>
            <a:br>
              <a:rPr lang="en-US" sz="1900">
                <a:latin typeface="Barlow Semi Condensed Light"/>
                <a:ea typeface="Barlow Semi Condensed Light"/>
                <a:cs typeface="Barlow Semi Condensed Light"/>
                <a:sym typeface="Barlow Semi Condensed Light"/>
              </a:rPr>
            </a:br>
            <a:r>
              <a:rPr b="1" lang="en-US" sz="1900">
                <a:solidFill>
                  <a:srgbClr val="D83729"/>
                </a:solidFill>
              </a:rPr>
              <a:t>Tip</a:t>
            </a:r>
            <a:r>
              <a:rPr lang="en-US" sz="1900">
                <a:latin typeface="Barlow Semi Condensed Light"/>
                <a:ea typeface="Barlow Semi Condensed Light"/>
                <a:cs typeface="Barlow Semi Condensed Light"/>
                <a:sym typeface="Barlow Semi Condensed Light"/>
              </a:rPr>
              <a:t>: Manage pinned people to always see time for specific people</a:t>
            </a:r>
            <a:endParaRPr sz="1900">
              <a:latin typeface="Barlow Semi Condensed Light"/>
              <a:ea typeface="Barlow Semi Condensed Light"/>
              <a:cs typeface="Barlow Semi Condensed Light"/>
              <a:sym typeface="Barlow Semi Condensed Light"/>
            </a:endParaRPr>
          </a:p>
        </p:txBody>
      </p:sp>
      <p:pic>
        <p:nvPicPr>
          <p:cNvPr descr="screenshot showing Time Insights with step 3 = Time in meetings, showing in Year view Most meetings Wednesdays with Daily average of .5hr. In Week view, Time in meetings shows Most meetings Wednesdays with Daily average .7hr and also time in meetings for the weeks before/after the current week, showing Jan 26 - Feb 1 with 4 hr all dark blue (=recurring meetings) and Feb 2 - 8 a total of 4 hr with most dark blue (= recurring) and a small portion light blue (= One-time).&#10;Step 4 shows People you meet with in Year view showing 92 hr with benny.liu and 44 hr with jingyu.dong both in dark blue ( = 1:1); nothing for light light (=group up to 15 guests). Step 4 also points to the Manage pinned people icon, which looks like a person avatar with a gear on it." id="525" name="Google Shape;525;p66"/>
          <p:cNvPicPr preferRelativeResize="0"/>
          <p:nvPr/>
        </p:nvPicPr>
        <p:blipFill>
          <a:blip r:embed="rId4">
            <a:alphaModFix/>
          </a:blip>
          <a:stretch>
            <a:fillRect/>
          </a:stretch>
        </p:blipFill>
        <p:spPr>
          <a:xfrm>
            <a:off x="4602455" y="1081675"/>
            <a:ext cx="4564685" cy="3566161"/>
          </a:xfrm>
          <a:prstGeom prst="rect">
            <a:avLst/>
          </a:prstGeom>
          <a:noFill/>
          <a:ln>
            <a:noFill/>
          </a:ln>
        </p:spPr>
      </p:pic>
      <p:sp>
        <p:nvSpPr>
          <p:cNvPr id="526" name="Google Shape;526;p66"/>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7"/>
          <p:cNvSpPr txBox="1"/>
          <p:nvPr>
            <p:ph type="title"/>
          </p:nvPr>
        </p:nvSpPr>
        <p:spPr>
          <a:xfrm>
            <a:off x="0" y="205975"/>
            <a:ext cx="9144000" cy="6402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891"/>
              <a:buNone/>
            </a:pPr>
            <a:r>
              <a:rPr lang="en-US" sz="2464"/>
              <a:t>2. Code Your Calendar Events: Analyze Time Insights by Color</a:t>
            </a:r>
            <a:endParaRPr sz="2464"/>
          </a:p>
        </p:txBody>
      </p:sp>
      <p:sp>
        <p:nvSpPr>
          <p:cNvPr descr="screenshot of time insights with step 1 = click By color near the top under Time breakdown. Step 2 = the colors/labels and time breakdown for each, e.g., orange project 1 = 0 hr; green Team Meetings = 54 hr; yellow Workshops = 4hr; blue Default = 210 hr; gray Remaining time = 1872 hr. Below is a button to Adjust working hours" id="533" name="Google Shape;533;p67"/>
          <p:cNvSpPr txBox="1"/>
          <p:nvPr>
            <p:ph idx="1" type="body"/>
          </p:nvPr>
        </p:nvSpPr>
        <p:spPr>
          <a:xfrm>
            <a:off x="457200" y="970850"/>
            <a:ext cx="3531900" cy="39579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By Color</a:t>
            </a:r>
            <a:endParaRPr sz="1900">
              <a:latin typeface="Bitter Medium"/>
              <a:ea typeface="Bitter Medium"/>
              <a:cs typeface="Bitter Medium"/>
              <a:sym typeface="Bitter Medium"/>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Near the top of Time Insights, click </a:t>
            </a:r>
            <a:r>
              <a:rPr b="1" lang="en-US" sz="1900"/>
              <a:t>By color</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100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See time breakdown by colors and labels you added previously</a:t>
            </a:r>
            <a:br>
              <a:rPr lang="en-US" sz="1900">
                <a:latin typeface="Barlow Semi Condensed Light"/>
                <a:ea typeface="Barlow Semi Condensed Light"/>
                <a:cs typeface="Barlow Semi Condensed Light"/>
                <a:sym typeface="Barlow Semi Condensed Light"/>
              </a:rPr>
            </a:br>
            <a:r>
              <a:rPr b="1" lang="en-US" sz="1900">
                <a:solidFill>
                  <a:srgbClr val="D83729"/>
                </a:solidFill>
              </a:rPr>
              <a:t>Tip</a:t>
            </a:r>
            <a:r>
              <a:rPr lang="en-US" sz="1900">
                <a:latin typeface="Barlow Semi Condensed Light"/>
                <a:ea typeface="Barlow Semi Condensed Light"/>
                <a:cs typeface="Barlow Semi Condensed Light"/>
                <a:sym typeface="Barlow Semi Condensed Light"/>
              </a:rPr>
              <a:t>: The </a:t>
            </a:r>
            <a:r>
              <a:rPr i="1" lang="en-US" sz="1900">
                <a:latin typeface="Barlow Semi Condensed Light"/>
                <a:ea typeface="Barlow Semi Condensed Light"/>
                <a:cs typeface="Barlow Semi Condensed Light"/>
                <a:sym typeface="Barlow Semi Condensed Light"/>
              </a:rPr>
              <a:t>Remaining time</a:t>
            </a:r>
            <a:r>
              <a:rPr lang="en-US" sz="1900">
                <a:latin typeface="Barlow Semi Condensed Light"/>
                <a:ea typeface="Barlow Semi Condensed Light"/>
                <a:cs typeface="Barlow Semi Condensed Light"/>
                <a:sym typeface="Barlow Semi Condensed Light"/>
              </a:rPr>
              <a:t> breakdown is based on your set workings hour - </a:t>
            </a:r>
            <a:r>
              <a:rPr lang="en-US" sz="1900" u="sng">
                <a:solidFill>
                  <a:schemeClr val="hlink"/>
                </a:solidFill>
                <a:latin typeface="Barlow Semi Condensed Light"/>
                <a:ea typeface="Barlow Semi Condensed Light"/>
                <a:cs typeface="Barlow Semi Condensed Light"/>
                <a:sym typeface="Barlow Semi Condensed Light"/>
                <a:hlinkClick r:id="rId3"/>
              </a:rPr>
              <a:t>Learn about working hours</a:t>
            </a:r>
            <a:endParaRPr sz="1900">
              <a:latin typeface="Barlow Semi Condensed Light"/>
              <a:ea typeface="Barlow Semi Condensed Light"/>
              <a:cs typeface="Barlow Semi Condensed Light"/>
              <a:sym typeface="Barlow Semi Condensed Light"/>
            </a:endParaRPr>
          </a:p>
        </p:txBody>
      </p:sp>
      <p:pic>
        <p:nvPicPr>
          <p:cNvPr descr="screenshot of time insights with step 1 = click By color near the top under Time breakdown. Step 2 = the colors/labels and time breakdown for each, e.g., orange project 1 = 0 hr; green Team Meetings = 54 hr; yellow Workshops = 4hr; blue Default = 210 hr; gray Remaining time = 1872 hr. Below is a button to Adjust working hours" id="534" name="Google Shape;534;p67"/>
          <p:cNvPicPr preferRelativeResize="0"/>
          <p:nvPr/>
        </p:nvPicPr>
        <p:blipFill>
          <a:blip r:embed="rId4">
            <a:alphaModFix/>
          </a:blip>
          <a:stretch>
            <a:fillRect/>
          </a:stretch>
        </p:blipFill>
        <p:spPr>
          <a:xfrm>
            <a:off x="4673225" y="846175"/>
            <a:ext cx="2383397" cy="3992527"/>
          </a:xfrm>
          <a:prstGeom prst="rect">
            <a:avLst/>
          </a:prstGeom>
          <a:noFill/>
          <a:ln>
            <a:noFill/>
          </a:ln>
        </p:spPr>
      </p:pic>
      <p:sp>
        <p:nvSpPr>
          <p:cNvPr id="535" name="Google Shape;535;p67"/>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8"/>
          <p:cNvSpPr txBox="1"/>
          <p:nvPr>
            <p:ph type="title"/>
          </p:nvPr>
        </p:nvSpPr>
        <p:spPr>
          <a:xfrm>
            <a:off x="0" y="205975"/>
            <a:ext cx="9144000" cy="640200"/>
          </a:xfrm>
          <a:prstGeom prst="rect">
            <a:avLst/>
          </a:prstGeom>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SzPts val="891"/>
              <a:buNone/>
            </a:pPr>
            <a:r>
              <a:rPr lang="en-US" sz="2564"/>
              <a:t>2. Code Your Calendar Events: Use Time Insights Data</a:t>
            </a:r>
            <a:endParaRPr i="1" sz="2564"/>
          </a:p>
        </p:txBody>
      </p:sp>
      <p:sp>
        <p:nvSpPr>
          <p:cNvPr descr="Yellow" id="542" name="Google Shape;542;p68"/>
          <p:cNvSpPr txBox="1"/>
          <p:nvPr>
            <p:ph idx="1" type="body"/>
          </p:nvPr>
        </p:nvSpPr>
        <p:spPr>
          <a:xfrm>
            <a:off x="459700" y="970850"/>
            <a:ext cx="3665100" cy="461400"/>
          </a:xfrm>
          <a:prstGeom prst="rect">
            <a:avLst/>
          </a:prstGeom>
        </p:spPr>
        <p:txBody>
          <a:bodyPr anchorCtr="0" anchor="t" bIns="91425" lIns="91425" spcFirstLastPara="1" rIns="91425" wrap="square" tIns="91425">
            <a:noAutofit/>
          </a:bodyPr>
          <a:lstStyle/>
          <a:p>
            <a:pPr indent="0" lvl="0" marL="0" marR="0" rtl="0" algn="l">
              <a:spcBef>
                <a:spcPts val="0"/>
              </a:spcBef>
              <a:spcAft>
                <a:spcPts val="1000"/>
              </a:spcAft>
              <a:buNone/>
            </a:pPr>
            <a:r>
              <a:rPr lang="en-US" sz="1900">
                <a:latin typeface="Bitter Medium"/>
                <a:ea typeface="Bitter Medium"/>
                <a:cs typeface="Bitter Medium"/>
                <a:sym typeface="Bitter Medium"/>
              </a:rPr>
              <a:t>Time Insights Use Cases</a:t>
            </a:r>
            <a:endParaRPr sz="1900">
              <a:latin typeface="Barlow Semi Condensed Light"/>
              <a:ea typeface="Barlow Semi Condensed Light"/>
              <a:cs typeface="Barlow Semi Condensed Light"/>
              <a:sym typeface="Barlow Semi Condensed Light"/>
            </a:endParaRPr>
          </a:p>
        </p:txBody>
      </p:sp>
      <p:sp>
        <p:nvSpPr>
          <p:cNvPr descr="Yellow" id="543" name="Google Shape;543;p68"/>
          <p:cNvSpPr txBox="1"/>
          <p:nvPr>
            <p:ph idx="1" type="body"/>
          </p:nvPr>
        </p:nvSpPr>
        <p:spPr>
          <a:xfrm>
            <a:off x="457200" y="1340775"/>
            <a:ext cx="3665100" cy="3588000"/>
          </a:xfrm>
          <a:prstGeom prst="rect">
            <a:avLst/>
          </a:prstGeom>
        </p:spPr>
        <p:txBody>
          <a:bodyPr anchorCtr="0" anchor="t" bIns="91425" lIns="91425" spcFirstLastPara="1" rIns="91425" wrap="square" tIns="91425">
            <a:noAutofit/>
          </a:bodyPr>
          <a:lstStyle/>
          <a:p>
            <a:pPr indent="-349250" lvl="0" marL="457200" marR="0" rtl="0" algn="l">
              <a:spcBef>
                <a:spcPts val="0"/>
              </a:spcBef>
              <a:spcAft>
                <a:spcPts val="0"/>
              </a:spcAft>
              <a:buSzPts val="1900"/>
              <a:buFont typeface="Barlow Semi Condensed Light"/>
              <a:buChar char="●"/>
            </a:pPr>
            <a:r>
              <a:rPr lang="en-US" sz="1900">
                <a:latin typeface="Barlow Semi Condensed Light"/>
                <a:ea typeface="Barlow Semi Condensed Light"/>
                <a:cs typeface="Barlow Semi Condensed Light"/>
                <a:sym typeface="Barlow Semi Condensed Light"/>
              </a:rPr>
              <a:t>Create a label for a project you’re working on and a</a:t>
            </a:r>
            <a:r>
              <a:rPr lang="en-US" sz="1900">
                <a:latin typeface="Barlow Semi Condensed Light"/>
                <a:ea typeface="Barlow Semi Condensed Light"/>
                <a:cs typeface="Barlow Semi Condensed Light"/>
                <a:sym typeface="Barlow Semi Condensed Light"/>
              </a:rPr>
              <a:t>pply that label to related meetings or </a:t>
            </a:r>
            <a:r>
              <a:rPr lang="en-US" sz="1900" u="sng">
                <a:solidFill>
                  <a:schemeClr val="hlink"/>
                </a:solidFill>
                <a:latin typeface="Barlow Semi Condensed Light"/>
                <a:ea typeface="Barlow Semi Condensed Light"/>
                <a:cs typeface="Barlow Semi Condensed Light"/>
                <a:sym typeface="Barlow Semi Condensed Light"/>
                <a:hlinkClick r:id="rId3"/>
              </a:rPr>
              <a:t>Focus time</a:t>
            </a:r>
            <a:r>
              <a:rPr lang="en-US" sz="1900">
                <a:latin typeface="Barlow Semi Condensed Light"/>
                <a:ea typeface="Barlow Semi Condensed Light"/>
                <a:cs typeface="Barlow Semi Condensed Light"/>
                <a:sym typeface="Barlow Semi Condensed Light"/>
              </a:rPr>
              <a:t>. Select a time period, then view </a:t>
            </a:r>
            <a:r>
              <a:rPr b="1" lang="en-US" sz="1900"/>
              <a:t>Time Insights </a:t>
            </a:r>
            <a:r>
              <a:rPr lang="en-US" sz="1900">
                <a:latin typeface="Barlow Semi Condensed Light"/>
                <a:ea typeface="Barlow Semi Condensed Light"/>
                <a:cs typeface="Barlow Semi Condensed Light"/>
                <a:sym typeface="Barlow Semi Condensed Light"/>
              </a:rPr>
              <a:t>&gt; </a:t>
            </a:r>
            <a:r>
              <a:rPr b="1" lang="en-US" sz="1900"/>
              <a:t>By color</a:t>
            </a:r>
            <a:r>
              <a:rPr lang="en-US" sz="1900">
                <a:latin typeface="Barlow Semi Condensed Light"/>
                <a:ea typeface="Barlow Semi Condensed Light"/>
                <a:cs typeface="Barlow Semi Condensed Light"/>
                <a:sym typeface="Barlow Semi Condensed Light"/>
              </a:rPr>
              <a:t> to see how long you spent on</a:t>
            </a:r>
            <a:r>
              <a:rPr lang="en-US" sz="1900">
                <a:latin typeface="Barlow Semi Condensed Light"/>
                <a:ea typeface="Barlow Semi Condensed Light"/>
                <a:cs typeface="Barlow Semi Condensed Light"/>
                <a:sym typeface="Barlow Semi Condensed Light"/>
              </a:rPr>
              <a:t> that project.</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1000"/>
              </a:spcAft>
              <a:buSzPts val="1900"/>
              <a:buFont typeface="Barlow Semi Condensed Light"/>
              <a:buChar char="●"/>
            </a:pPr>
            <a:r>
              <a:rPr lang="en-US" sz="1900">
                <a:latin typeface="Barlow Semi Condensed Light"/>
                <a:ea typeface="Barlow Semi Condensed Light"/>
                <a:cs typeface="Barlow Semi Condensed Light"/>
                <a:sym typeface="Barlow Semi Condensed Light"/>
              </a:rPr>
              <a:t>In </a:t>
            </a:r>
            <a:r>
              <a:rPr b="1" lang="en-US" sz="1900"/>
              <a:t>Time Insights</a:t>
            </a:r>
            <a:r>
              <a:rPr lang="en-US" sz="1900">
                <a:latin typeface="Barlow Semi Condensed Light"/>
                <a:ea typeface="Barlow Semi Condensed Light"/>
                <a:cs typeface="Barlow Semi Condensed Light"/>
                <a:sym typeface="Barlow Semi Condensed Light"/>
              </a:rPr>
              <a:t> </a:t>
            </a:r>
            <a:r>
              <a:rPr lang="en-US" sz="1900">
                <a:latin typeface="Barlow Semi Condensed Light"/>
                <a:ea typeface="Barlow Semi Condensed Light"/>
                <a:cs typeface="Barlow Semi Condensed Light"/>
                <a:sym typeface="Barlow Semi Condensed Light"/>
              </a:rPr>
              <a:t>&gt; </a:t>
            </a:r>
            <a:r>
              <a:rPr b="1" lang="en-US" sz="1900"/>
              <a:t>People you Meet with</a:t>
            </a:r>
            <a:r>
              <a:rPr lang="en-US" sz="1900">
                <a:latin typeface="Barlow Semi Condensed Light"/>
                <a:ea typeface="Barlow Semi Condensed Light"/>
                <a:cs typeface="Barlow Semi Condensed Light"/>
                <a:sym typeface="Barlow Semi Condensed Light"/>
              </a:rPr>
              <a:t>, pin the name of your mentee and use that tool to see duration of 1:1 meetings with your mentee</a:t>
            </a:r>
            <a:endParaRPr sz="1900">
              <a:latin typeface="Barlow Semi Condensed Light"/>
              <a:ea typeface="Barlow Semi Condensed Light"/>
              <a:cs typeface="Barlow Semi Condensed Light"/>
              <a:sym typeface="Barlow Semi Condensed Light"/>
            </a:endParaRPr>
          </a:p>
        </p:txBody>
      </p:sp>
      <p:sp>
        <p:nvSpPr>
          <p:cNvPr descr="Yellow" id="544" name="Google Shape;544;p68"/>
          <p:cNvSpPr txBox="1"/>
          <p:nvPr>
            <p:ph idx="1" type="body"/>
          </p:nvPr>
        </p:nvSpPr>
        <p:spPr>
          <a:xfrm>
            <a:off x="4740225" y="1340775"/>
            <a:ext cx="3665100" cy="3723600"/>
          </a:xfrm>
          <a:prstGeom prst="rect">
            <a:avLst/>
          </a:prstGeom>
        </p:spPr>
        <p:txBody>
          <a:bodyPr anchorCtr="0" anchor="t" bIns="91425" lIns="91425" spcFirstLastPara="1" rIns="91425" wrap="square" tIns="91425">
            <a:noAutofit/>
          </a:bodyPr>
          <a:lstStyle/>
          <a:p>
            <a:pPr indent="-349250" lvl="0" marL="457200" marR="0" rtl="0" algn="l">
              <a:spcBef>
                <a:spcPts val="0"/>
              </a:spcBef>
              <a:spcAft>
                <a:spcPts val="0"/>
              </a:spcAft>
              <a:buSzPts val="1900"/>
              <a:buFont typeface="Barlow Semi Condensed Light"/>
              <a:buChar char="●"/>
            </a:pPr>
            <a:r>
              <a:rPr lang="en-US" sz="1900">
                <a:latin typeface="Barlow Semi Condensed Light"/>
                <a:ea typeface="Barlow Semi Condensed Light"/>
                <a:cs typeface="Barlow Semi Condensed Light"/>
                <a:sym typeface="Barlow Semi Condensed Light"/>
              </a:rPr>
              <a:t>Use </a:t>
            </a:r>
            <a:r>
              <a:rPr b="1" lang="en-US" sz="1900"/>
              <a:t>Time Insights </a:t>
            </a:r>
            <a:r>
              <a:rPr lang="en-US" sz="1900">
                <a:latin typeface="Barlow Semi Condensed Light"/>
                <a:ea typeface="Barlow Semi Condensed Light"/>
                <a:cs typeface="Barlow Semi Condensed Light"/>
                <a:sym typeface="Barlow Semi Condensed Light"/>
              </a:rPr>
              <a:t>&gt;</a:t>
            </a:r>
            <a:r>
              <a:rPr b="1" lang="en-US" sz="1900"/>
              <a:t> Time in meetings </a:t>
            </a:r>
            <a:r>
              <a:rPr lang="en-US" sz="1900">
                <a:latin typeface="Barlow Semi Condensed Light"/>
                <a:ea typeface="Barlow Semi Condensed Light"/>
                <a:cs typeface="Barlow Semi Condensed Light"/>
                <a:sym typeface="Barlow Semi Condensed Light"/>
              </a:rPr>
              <a:t>to see meeting patterns: What day has the most meetings; which month, etc.</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1000"/>
              </a:spcAft>
              <a:buSzPts val="1900"/>
              <a:buFont typeface="Barlow Semi Condensed Light"/>
              <a:buChar char="●"/>
            </a:pPr>
            <a:r>
              <a:rPr lang="en-US" sz="1900">
                <a:latin typeface="Barlow Semi Condensed Light"/>
                <a:ea typeface="Barlow Semi Condensed Light"/>
                <a:cs typeface="Barlow Semi Condensed Light"/>
                <a:sym typeface="Barlow Semi Condensed Light"/>
              </a:rPr>
              <a:t>Copy data from Time Insights into a spreadsheet to save, aggregate, or visualize</a:t>
            </a:r>
            <a:endParaRPr sz="1900">
              <a:latin typeface="Barlow Semi Condensed Light"/>
              <a:ea typeface="Barlow Semi Condensed Light"/>
              <a:cs typeface="Barlow Semi Condensed Light"/>
              <a:sym typeface="Barlow Semi Condensed Light"/>
            </a:endParaRPr>
          </a:p>
        </p:txBody>
      </p:sp>
      <p:sp>
        <p:nvSpPr>
          <p:cNvPr id="545" name="Google Shape;545;p68"/>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9"/>
          <p:cNvSpPr txBox="1"/>
          <p:nvPr>
            <p:ph type="title"/>
          </p:nvPr>
        </p:nvSpPr>
        <p:spPr>
          <a:xfrm>
            <a:off x="1828800" y="3370175"/>
            <a:ext cx="5486400" cy="65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02"/>
              <a:buNone/>
            </a:pPr>
            <a:r>
              <a:rPr lang="en-US" sz="3582"/>
              <a:t>3. Track Project Time </a:t>
            </a:r>
            <a:endParaRPr sz="3582"/>
          </a:p>
        </p:txBody>
      </p:sp>
      <p:sp>
        <p:nvSpPr>
          <p:cNvPr id="552" name="Google Shape;552;p69"/>
          <p:cNvSpPr txBox="1"/>
          <p:nvPr>
            <p:ph idx="1" type="body"/>
          </p:nvPr>
        </p:nvSpPr>
        <p:spPr>
          <a:xfrm>
            <a:off x="1828800" y="4025499"/>
            <a:ext cx="5486400" cy="865800"/>
          </a:xfrm>
          <a:prstGeom prst="rect">
            <a:avLst/>
          </a:prstGeom>
        </p:spPr>
        <p:txBody>
          <a:bodyPr anchorCtr="0" anchor="t" bIns="91425" lIns="91425" spcFirstLastPara="1" rIns="91425" wrap="square" tIns="91425">
            <a:normAutofit/>
          </a:bodyPr>
          <a:lstStyle/>
          <a:p>
            <a:pPr indent="0" lvl="0" marL="0" marR="0" rtl="0" algn="l">
              <a:lnSpc>
                <a:spcPct val="100000"/>
              </a:lnSpc>
              <a:spcBef>
                <a:spcPts val="640"/>
              </a:spcBef>
              <a:spcAft>
                <a:spcPts val="0"/>
              </a:spcAft>
              <a:buNone/>
            </a:pPr>
            <a:r>
              <a:rPr lang="en-US" sz="2100"/>
              <a:t>Use a custom spreadsheet to track time on </a:t>
            </a:r>
            <a:r>
              <a:rPr b="1" lang="en-US" sz="2100"/>
              <a:t>non-calendar projects</a:t>
            </a:r>
            <a:endParaRPr b="1" sz="2100"/>
          </a:p>
        </p:txBody>
      </p:sp>
      <p:pic>
        <p:nvPicPr>
          <p:cNvPr descr="Screenshot of spreadsheet showing an Insert Timestamp button and columns for Project, Start Time, End Time, and Time. It shows one row with Project: Love Data Week Work...; Start Time: 1/22/2025 8:30:00; End Time: 1/22/2025 11:04:14; Time: 2.57" id="553" name="Google Shape;553;p69"/>
          <p:cNvPicPr preferRelativeResize="0"/>
          <p:nvPr/>
        </p:nvPicPr>
        <p:blipFill>
          <a:blip r:embed="rId3">
            <a:alphaModFix/>
          </a:blip>
          <a:stretch>
            <a:fillRect/>
          </a:stretch>
        </p:blipFill>
        <p:spPr>
          <a:xfrm>
            <a:off x="1793201" y="2047001"/>
            <a:ext cx="5557599" cy="1033272"/>
          </a:xfrm>
          <a:prstGeom prst="rect">
            <a:avLst/>
          </a:prstGeom>
          <a:noFill/>
          <a:ln>
            <a:noFill/>
          </a:ln>
        </p:spPr>
      </p:pic>
      <p:sp>
        <p:nvSpPr>
          <p:cNvPr id="554" name="Google Shape;554;p69"/>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2"/>
          <p:cNvSpPr txBox="1"/>
          <p:nvPr>
            <p:ph type="title"/>
          </p:nvPr>
        </p:nvSpPr>
        <p:spPr>
          <a:xfrm>
            <a:off x="722313" y="3305175"/>
            <a:ext cx="7772400" cy="102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lang="en-US" sz="4400" cap="none">
                <a:solidFill>
                  <a:srgbClr val="801F17"/>
                </a:solidFill>
              </a:rPr>
              <a:t>What Did You Do This Year?</a:t>
            </a:r>
            <a:endParaRPr sz="4400" cap="none">
              <a:solidFill>
                <a:srgbClr val="801F17"/>
              </a:solidFill>
            </a:endParaRPr>
          </a:p>
        </p:txBody>
      </p:sp>
      <p:sp>
        <p:nvSpPr>
          <p:cNvPr id="400" name="Google Shape;400;p52"/>
          <p:cNvSpPr txBox="1"/>
          <p:nvPr>
            <p:ph idx="1" type="body"/>
          </p:nvPr>
        </p:nvSpPr>
        <p:spPr>
          <a:xfrm>
            <a:off x="722313" y="2180035"/>
            <a:ext cx="7772400" cy="1125300"/>
          </a:xfrm>
          <a:prstGeom prst="rect">
            <a:avLst/>
          </a:prstGeom>
          <a:noFill/>
          <a:ln>
            <a:noFill/>
          </a:ln>
        </p:spPr>
        <p:txBody>
          <a:bodyPr anchorCtr="0" anchor="t" bIns="45700" lIns="91425" spcFirstLastPara="1" rIns="673800" wrap="square" tIns="45700">
            <a:noAutofit/>
          </a:bodyPr>
          <a:lstStyle/>
          <a:p>
            <a:pPr indent="0" lvl="0" marL="0" rtl="0" algn="l">
              <a:spcBef>
                <a:spcPts val="600"/>
              </a:spcBef>
              <a:spcAft>
                <a:spcPts val="1000"/>
              </a:spcAft>
              <a:buNone/>
            </a:pPr>
            <a:r>
              <a:rPr lang="en-US" sz="2500"/>
              <a:t>🤔 </a:t>
            </a:r>
            <a:r>
              <a:rPr lang="en-US" sz="2500"/>
              <a:t>trying. to. remember….</a:t>
            </a:r>
            <a:endParaRPr sz="2500"/>
          </a:p>
        </p:txBody>
      </p:sp>
      <p:sp>
        <p:nvSpPr>
          <p:cNvPr id="401" name="Google Shape;401;p52"/>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70"/>
          <p:cNvSpPr txBox="1"/>
          <p:nvPr>
            <p:ph type="title"/>
          </p:nvPr>
        </p:nvSpPr>
        <p:spPr>
          <a:xfrm>
            <a:off x="0" y="205975"/>
            <a:ext cx="9144000" cy="64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891"/>
              <a:buNone/>
            </a:pPr>
            <a:r>
              <a:rPr lang="en-US" sz="2464"/>
              <a:t>3. Track Project Time: Use a Spreadsheet to Enter Time</a:t>
            </a:r>
            <a:endParaRPr sz="2464"/>
          </a:p>
        </p:txBody>
      </p:sp>
      <p:sp>
        <p:nvSpPr>
          <p:cNvPr descr="screenshot of time insights with step 1 = click By color near the top under Time breakdown. Step 2 = the colors/labels and time breakdown for each, e.g., orange project 1 = 0 hr; green Team Meetings = 54 hr; yellow Workshops = 4hr; blue Default = 210 hr; gray Remaining time = 1872 hr. Below is a button to Adjust working hours" id="561" name="Google Shape;561;p70"/>
          <p:cNvSpPr txBox="1"/>
          <p:nvPr>
            <p:ph idx="1" type="body"/>
          </p:nvPr>
        </p:nvSpPr>
        <p:spPr>
          <a:xfrm>
            <a:off x="457200" y="954200"/>
            <a:ext cx="3958200" cy="692100"/>
          </a:xfrm>
          <a:prstGeom prst="rect">
            <a:avLst/>
          </a:prstGeom>
        </p:spPr>
        <p:txBody>
          <a:bodyPr anchorCtr="0" anchor="t" bIns="91425" lIns="91425" spcFirstLastPara="1" rIns="91425" wrap="square" tIns="91425">
            <a:noAutofit/>
          </a:bodyPr>
          <a:lstStyle/>
          <a:p>
            <a:pPr indent="0" lvl="0" marL="0" marR="0" rtl="0" algn="l">
              <a:spcBef>
                <a:spcPts val="0"/>
              </a:spcBef>
              <a:spcAft>
                <a:spcPts val="1000"/>
              </a:spcAft>
              <a:buNone/>
            </a:pPr>
            <a:r>
              <a:rPr lang="en-US" sz="1900">
                <a:latin typeface="Bitter Medium"/>
                <a:ea typeface="Bitter Medium"/>
                <a:cs typeface="Bitter Medium"/>
                <a:sym typeface="Bitter Medium"/>
              </a:rPr>
              <a:t>Enter</a:t>
            </a:r>
            <a:r>
              <a:rPr lang="en-US" sz="1900">
                <a:latin typeface="Bitter Medium"/>
                <a:ea typeface="Bitter Medium"/>
                <a:cs typeface="Bitter Medium"/>
                <a:sym typeface="Bitter Medium"/>
              </a:rPr>
              <a:t> non-calendar time in a spreadsheet</a:t>
            </a:r>
            <a:endParaRPr b="1" sz="1900"/>
          </a:p>
        </p:txBody>
      </p:sp>
      <p:sp>
        <p:nvSpPr>
          <p:cNvPr descr="screenshot of time insights with step 1 = click By color near the top under Time breakdown. Step 2 = the colors/labels and time breakdown for each, e.g., orange project 1 = 0 hr; green Team Meetings = 54 hr; yellow Workshops = 4hr; blue Default = 210 hr; gray Remaining time = 1872 hr. Below is a button to Adjust working hours" id="562" name="Google Shape;562;p70"/>
          <p:cNvSpPr txBox="1"/>
          <p:nvPr>
            <p:ph idx="1" type="body"/>
          </p:nvPr>
        </p:nvSpPr>
        <p:spPr>
          <a:xfrm>
            <a:off x="457200" y="1544000"/>
            <a:ext cx="3565200" cy="3477600"/>
          </a:xfrm>
          <a:prstGeom prst="rect">
            <a:avLst/>
          </a:prstGeom>
        </p:spPr>
        <p:txBody>
          <a:bodyPr anchorCtr="0" anchor="t" bIns="91425" lIns="91425" spcFirstLastPara="1" rIns="91425" wrap="square" tIns="91425">
            <a:noAutofit/>
          </a:bodyPr>
          <a:lstStyle/>
          <a:p>
            <a:pPr indent="-349250" lvl="0" marL="457200" marR="0" rtl="0" algn="l">
              <a:spcBef>
                <a:spcPts val="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Make a copy of </a:t>
            </a:r>
            <a:r>
              <a:rPr lang="en-US" sz="1900" u="sng">
                <a:solidFill>
                  <a:schemeClr val="hlink"/>
                </a:solidFill>
                <a:latin typeface="Barlow Semi Condensed Light"/>
                <a:ea typeface="Barlow Semi Condensed Light"/>
                <a:cs typeface="Barlow Semi Condensed Light"/>
                <a:sym typeface="Barlow Semi Condensed Light"/>
                <a:hlinkClick r:id="rId3"/>
              </a:rPr>
              <a:t>DEMO Project Time Tracking</a:t>
            </a:r>
            <a:br>
              <a:rPr lang="en-US" sz="1900">
                <a:latin typeface="Barlow Semi Condensed Light"/>
                <a:ea typeface="Barlow Semi Condensed Light"/>
                <a:cs typeface="Barlow Semi Condensed Light"/>
                <a:sym typeface="Barlow Semi Condensed Light"/>
              </a:rPr>
            </a:br>
            <a:r>
              <a:rPr b="1" lang="en-US" sz="1900">
                <a:solidFill>
                  <a:srgbClr val="D83729"/>
                </a:solidFill>
              </a:rPr>
              <a:t>Tip</a:t>
            </a:r>
            <a:r>
              <a:rPr lang="en-US" sz="1900">
                <a:latin typeface="Barlow Semi Condensed Light"/>
                <a:ea typeface="Barlow Semi Condensed Light"/>
                <a:cs typeface="Barlow Semi Condensed Light"/>
                <a:sym typeface="Barlow Semi Condensed Light"/>
              </a:rPr>
              <a:t>: The spreadsheet has an Apps Script file to add timestamps</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In </a:t>
            </a:r>
            <a:r>
              <a:rPr b="1" lang="en-US" sz="1900"/>
              <a:t>Step 1: Enter Projects </a:t>
            </a:r>
            <a:r>
              <a:rPr lang="en-US" sz="1900">
                <a:latin typeface="Barlow Semi Condensed Light"/>
                <a:ea typeface="Barlow Semi Condensed Light"/>
                <a:cs typeface="Barlow Semi Condensed Light"/>
                <a:sym typeface="Barlow Semi Condensed Light"/>
              </a:rPr>
              <a:t>tab, enter the project(s) you want to track</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100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In </a:t>
            </a:r>
            <a:r>
              <a:rPr b="1" lang="en-US" sz="1900"/>
              <a:t>Step 2: Enter Job Duties </a:t>
            </a:r>
            <a:r>
              <a:rPr lang="en-US" sz="1900">
                <a:latin typeface="Barlow Semi Condensed Light"/>
                <a:ea typeface="Barlow Semi Condensed Light"/>
                <a:cs typeface="Barlow Semi Condensed Light"/>
                <a:sym typeface="Barlow Semi Condensed Light"/>
              </a:rPr>
              <a:t>tab, enter job duties you want to track</a:t>
            </a:r>
            <a:endParaRPr b="1" sz="1900"/>
          </a:p>
        </p:txBody>
      </p:sp>
      <p:sp>
        <p:nvSpPr>
          <p:cNvPr descr="screenshot of time insights with step 1 = click By color near the top under Time breakdown. Step 2 = the colors/labels and time breakdown for each, e.g., orange project 1 = 0 hr; green Team Meetings = 54 hr; yellow Workshops = 4hr; blue Default = 210 hr; gray Remaining time = 1872 hr. Below is a button to Adjust working hours" id="563" name="Google Shape;563;p70"/>
          <p:cNvSpPr txBox="1"/>
          <p:nvPr>
            <p:ph idx="1" type="body"/>
          </p:nvPr>
        </p:nvSpPr>
        <p:spPr>
          <a:xfrm>
            <a:off x="4122300" y="1543100"/>
            <a:ext cx="4638600" cy="3528600"/>
          </a:xfrm>
          <a:prstGeom prst="rect">
            <a:avLst/>
          </a:prstGeom>
        </p:spPr>
        <p:txBody>
          <a:bodyPr anchorCtr="0" anchor="t" bIns="91425" lIns="91425" spcFirstLastPara="1" rIns="91425" wrap="square" tIns="91425">
            <a:noAutofit/>
          </a:bodyPr>
          <a:lstStyle/>
          <a:p>
            <a:pPr indent="-349250" lvl="0" marL="457200" marR="0" rtl="0" algn="l">
              <a:spcBef>
                <a:spcPts val="0"/>
              </a:spcBef>
              <a:spcAft>
                <a:spcPts val="0"/>
              </a:spcAft>
              <a:buSzPts val="1900"/>
              <a:buFont typeface="Barlow Semi Condensed Light"/>
              <a:buAutoNum type="arabicPeriod" startAt="4"/>
            </a:pPr>
            <a:r>
              <a:rPr lang="en-US" sz="1900">
                <a:latin typeface="Barlow Semi Condensed Light"/>
                <a:ea typeface="Barlow Semi Condensed Light"/>
                <a:cs typeface="Barlow Semi Condensed Light"/>
                <a:sym typeface="Barlow Semi Condensed Light"/>
              </a:rPr>
              <a:t>When working on a </a:t>
            </a:r>
            <a:r>
              <a:rPr lang="en-US" sz="1900">
                <a:latin typeface="Barlow Semi Condensed Light"/>
                <a:ea typeface="Barlow Semi Condensed Light"/>
                <a:cs typeface="Barlow Semi Condensed Light"/>
                <a:sym typeface="Barlow Semi Condensed Light"/>
              </a:rPr>
              <a:t>project</a:t>
            </a:r>
            <a:r>
              <a:rPr lang="en-US" sz="1900">
                <a:latin typeface="Barlow Semi Condensed Light"/>
                <a:ea typeface="Barlow Semi Condensed Light"/>
                <a:cs typeface="Barlow Semi Condensed Light"/>
                <a:sym typeface="Barlow Semi Condensed Light"/>
              </a:rPr>
              <a:t>, i</a:t>
            </a:r>
            <a:r>
              <a:rPr lang="en-US" sz="1900">
                <a:latin typeface="Barlow Semi Condensed Light"/>
                <a:ea typeface="Barlow Semi Condensed Light"/>
                <a:cs typeface="Barlow Semi Condensed Light"/>
                <a:sym typeface="Barlow Semi Condensed Light"/>
              </a:rPr>
              <a:t>n </a:t>
            </a:r>
            <a:r>
              <a:rPr b="1" lang="en-US" sz="1900"/>
              <a:t>Step 3: Enter Start/End Timestamps </a:t>
            </a:r>
            <a:r>
              <a:rPr lang="en-US" sz="1900">
                <a:latin typeface="Barlow Semi Condensed Light"/>
                <a:ea typeface="Barlow Semi Condensed Light"/>
                <a:cs typeface="Barlow Semi Condensed Light"/>
                <a:sym typeface="Barlow Semi Condensed Light"/>
              </a:rPr>
              <a:t>tab</a:t>
            </a:r>
            <a:r>
              <a:rPr lang="en-US" sz="1900">
                <a:latin typeface="Barlow Semi Condensed Light"/>
                <a:ea typeface="Barlow Semi Condensed Light"/>
                <a:cs typeface="Barlow Semi Condensed Light"/>
                <a:sym typeface="Barlow Semi Condensed Light"/>
              </a:rPr>
              <a:t>, click in Start Time column</a:t>
            </a:r>
            <a:r>
              <a:rPr lang="en-US" sz="1900">
                <a:latin typeface="Barlow Semi Condensed Light"/>
                <a:ea typeface="Barlow Semi Condensed Light"/>
                <a:cs typeface="Barlow Semi Condensed Light"/>
                <a:sym typeface="Barlow Semi Condensed Light"/>
              </a:rPr>
              <a:t> and </a:t>
            </a:r>
            <a:r>
              <a:rPr lang="en-US" sz="1900">
                <a:latin typeface="Barlow Semi Condensed Light"/>
                <a:ea typeface="Barlow Semi Condensed Light"/>
                <a:cs typeface="Barlow Semi Condensed Light"/>
                <a:sym typeface="Barlow Semi Condensed Light"/>
              </a:rPr>
              <a:t>click </a:t>
            </a:r>
            <a:r>
              <a:rPr b="1" lang="en-US" sz="1900"/>
              <a:t>Insert Timestamp</a:t>
            </a:r>
            <a:r>
              <a:rPr lang="en-US" sz="1900">
                <a:latin typeface="Barlow Semi Condensed Light"/>
                <a:ea typeface="Barlow Semi Condensed Light"/>
                <a:cs typeface="Barlow Semi Condensed Light"/>
                <a:sym typeface="Barlow Semi Condensed Light"/>
              </a:rPr>
              <a:t>. Select the applicable </a:t>
            </a:r>
            <a:r>
              <a:rPr i="1" lang="en-US" sz="1900">
                <a:latin typeface="Barlow Semi Condensed Light"/>
                <a:ea typeface="Barlow Semi Condensed Light"/>
                <a:cs typeface="Barlow Semi Condensed Light"/>
                <a:sym typeface="Barlow Semi Condensed Light"/>
              </a:rPr>
              <a:t>Project</a:t>
            </a:r>
            <a:r>
              <a:rPr lang="en-US" sz="1900">
                <a:latin typeface="Barlow Semi Condensed Light"/>
                <a:ea typeface="Barlow Semi Condensed Light"/>
                <a:cs typeface="Barlow Semi Condensed Light"/>
                <a:sym typeface="Barlow Semi Condensed Light"/>
              </a:rPr>
              <a:t> and </a:t>
            </a:r>
            <a:r>
              <a:rPr i="1" lang="en-US" sz="1900">
                <a:latin typeface="Barlow Semi Condensed Light"/>
                <a:ea typeface="Barlow Semi Condensed Light"/>
                <a:cs typeface="Barlow Semi Condensed Light"/>
                <a:sym typeface="Barlow Semi Condensed Light"/>
              </a:rPr>
              <a:t>Job Duty </a:t>
            </a:r>
            <a:br>
              <a:rPr i="1" lang="en-US" sz="1900">
                <a:latin typeface="Barlow Semi Condensed Light"/>
                <a:ea typeface="Barlow Semi Condensed Light"/>
                <a:cs typeface="Barlow Semi Condensed Light"/>
                <a:sym typeface="Barlow Semi Condensed Light"/>
              </a:rPr>
            </a:br>
            <a:r>
              <a:rPr b="1" lang="en-US" sz="1900">
                <a:solidFill>
                  <a:srgbClr val="D83729"/>
                </a:solidFill>
              </a:rPr>
              <a:t>Tip</a:t>
            </a:r>
            <a:r>
              <a:rPr lang="en-US" sz="1900">
                <a:latin typeface="Barlow Semi Condensed Light"/>
                <a:ea typeface="Barlow Semi Condensed Light"/>
                <a:cs typeface="Barlow Semi Condensed Light"/>
                <a:sym typeface="Barlow Semi Condensed Light"/>
              </a:rPr>
              <a:t>: Authorize the script by clicking </a:t>
            </a:r>
            <a:r>
              <a:rPr b="1" lang="en-US" sz="1900"/>
              <a:t>Ok</a:t>
            </a:r>
            <a:r>
              <a:rPr lang="en-US" sz="1900">
                <a:latin typeface="Barlow Semi Condensed Light"/>
                <a:ea typeface="Barlow Semi Condensed Light"/>
                <a:cs typeface="Barlow Semi Condensed Light"/>
                <a:sym typeface="Barlow Semi Condensed Light"/>
              </a:rPr>
              <a:t>; then click </a:t>
            </a:r>
            <a:r>
              <a:rPr b="1" lang="en-US" sz="1900"/>
              <a:t>Insert Timestamp </a:t>
            </a:r>
            <a:r>
              <a:rPr lang="en-US" sz="1900">
                <a:latin typeface="Barlow Semi Condensed Light"/>
                <a:ea typeface="Barlow Semi Condensed Light"/>
                <a:cs typeface="Barlow Semi Condensed Light"/>
                <a:sym typeface="Barlow Semi Condensed Light"/>
              </a:rPr>
              <a:t>again</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startAt="4"/>
            </a:pPr>
            <a:r>
              <a:rPr lang="en-US" sz="1900">
                <a:latin typeface="Barlow Semi Condensed Light"/>
                <a:ea typeface="Barlow Semi Condensed Light"/>
                <a:cs typeface="Barlow Semi Condensed Light"/>
                <a:sym typeface="Barlow Semi Condensed Light"/>
              </a:rPr>
              <a:t>When finished, i</a:t>
            </a:r>
            <a:r>
              <a:rPr lang="en-US" sz="1900">
                <a:latin typeface="Barlow Semi Condensed Light"/>
                <a:ea typeface="Barlow Semi Condensed Light"/>
                <a:cs typeface="Barlow Semi Condensed Light"/>
                <a:sym typeface="Barlow Semi Condensed Light"/>
              </a:rPr>
              <a:t>n the same tab, select End Time column and click </a:t>
            </a:r>
            <a:r>
              <a:rPr b="1" lang="en-US" sz="1900"/>
              <a:t>Insert Timestamp</a:t>
            </a:r>
            <a:r>
              <a:rPr lang="en-US" sz="1900">
                <a:latin typeface="Barlow Semi Condensed Light"/>
                <a:ea typeface="Barlow Semi Condensed Light"/>
                <a:cs typeface="Barlow Semi Condensed Light"/>
                <a:sym typeface="Barlow Semi Condensed Light"/>
              </a:rPr>
              <a:t>. </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1000"/>
              </a:spcAft>
              <a:buSzPts val="1900"/>
              <a:buFont typeface="Barlow Semi Condensed Light"/>
              <a:buAutoNum type="arabicPeriod" startAt="4"/>
            </a:pPr>
            <a:r>
              <a:rPr lang="en-US" sz="1900">
                <a:latin typeface="Barlow Semi Condensed Light"/>
                <a:ea typeface="Barlow Semi Condensed Light"/>
                <a:cs typeface="Barlow Semi Condensed Light"/>
                <a:sym typeface="Barlow Semi Condensed Light"/>
              </a:rPr>
              <a:t>Repeat steps 4 and 5 when you work on that project</a:t>
            </a:r>
            <a:endParaRPr sz="1900">
              <a:latin typeface="Barlow Semi Condensed Light"/>
              <a:ea typeface="Barlow Semi Condensed Light"/>
              <a:cs typeface="Barlow Semi Condensed Light"/>
              <a:sym typeface="Barlow Semi Condensed Light"/>
            </a:endParaRPr>
          </a:p>
        </p:txBody>
      </p:sp>
      <p:pic>
        <p:nvPicPr>
          <p:cNvPr descr="Screenshot of spreadsheet showing an Insert Timestamp button and columns for Project, Start Time, End Time, and Time. It shows one row with Project: Love Data Week Work...; Start Time: 1/22/2025 8:30:00; End Time: is empty.&#10;&#10;Step 5 shows selecting the cell in the End Time column. Step 6 shows clicking Insert Timestamp button." id="564" name="Google Shape;564;p70"/>
          <p:cNvPicPr preferRelativeResize="0"/>
          <p:nvPr/>
        </p:nvPicPr>
        <p:blipFill>
          <a:blip r:embed="rId4">
            <a:alphaModFix/>
          </a:blip>
          <a:stretch>
            <a:fillRect/>
          </a:stretch>
        </p:blipFill>
        <p:spPr>
          <a:xfrm>
            <a:off x="4671950" y="846184"/>
            <a:ext cx="3703319" cy="778166"/>
          </a:xfrm>
          <a:prstGeom prst="rect">
            <a:avLst/>
          </a:prstGeom>
          <a:noFill/>
          <a:ln>
            <a:noFill/>
          </a:ln>
        </p:spPr>
      </p:pic>
      <p:sp>
        <p:nvSpPr>
          <p:cNvPr id="565" name="Google Shape;565;p70"/>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descr="screenshot of time insights with step 1 = click By color near the top under Time breakdown. Step 2 = the colors/labels and time breakdown for each, e.g., orange project 1 = 0 hr; green Team Meetings = 54 hr; yellow Workshops = 4hr; blue Default = 210 hr; gray Remaining time = 1872 hr. Below is a button to Adjust working hours" id="571" name="Google Shape;571;p71"/>
          <p:cNvSpPr txBox="1"/>
          <p:nvPr>
            <p:ph idx="1" type="body"/>
          </p:nvPr>
        </p:nvSpPr>
        <p:spPr>
          <a:xfrm>
            <a:off x="457200" y="941475"/>
            <a:ext cx="3731700" cy="39453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Calculate Project Time</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In your </a:t>
            </a:r>
            <a:r>
              <a:rPr lang="en-US" sz="1900">
                <a:latin typeface="Barlow Semi Condensed Light"/>
                <a:ea typeface="Barlow Semi Condensed Light"/>
                <a:cs typeface="Barlow Semi Condensed Light"/>
                <a:sym typeface="Barlow Semi Condensed Light"/>
              </a:rPr>
              <a:t>copy of DEMO Project Time Tracking sheet</a:t>
            </a:r>
            <a:r>
              <a:rPr lang="en-US" sz="1900">
                <a:latin typeface="Barlow Semi Condensed Light"/>
                <a:ea typeface="Barlow Semi Condensed Light"/>
                <a:cs typeface="Barlow Semi Condensed Light"/>
                <a:sym typeface="Barlow Semi Condensed Light"/>
              </a:rPr>
              <a:t>, in the </a:t>
            </a:r>
            <a:r>
              <a:rPr b="1" lang="en-US" sz="1900"/>
              <a:t>Step 4 </a:t>
            </a:r>
            <a:r>
              <a:rPr lang="en-US" sz="1900">
                <a:latin typeface="Barlow Semi Condensed Light"/>
                <a:ea typeface="Barlow Semi Condensed Light"/>
                <a:cs typeface="Barlow Semi Condensed Light"/>
                <a:sym typeface="Barlow Semi Condensed Light"/>
              </a:rPr>
              <a:t>tab you’ll see a </a:t>
            </a:r>
            <a:r>
              <a:rPr lang="en-US" sz="1900" u="sng">
                <a:solidFill>
                  <a:schemeClr val="hlink"/>
                </a:solidFill>
                <a:latin typeface="Barlow Semi Condensed Light"/>
                <a:ea typeface="Barlow Semi Condensed Light"/>
                <a:cs typeface="Barlow Semi Condensed Light"/>
                <a:sym typeface="Barlow Semi Condensed Light"/>
                <a:hlinkClick r:id="rId3"/>
              </a:rPr>
              <a:t>pivot table</a:t>
            </a:r>
            <a:r>
              <a:rPr lang="en-US" sz="1900">
                <a:latin typeface="Barlow Semi Condensed Light"/>
                <a:ea typeface="Barlow Semi Condensed Light"/>
                <a:cs typeface="Barlow Semi Condensed Light"/>
                <a:sym typeface="Barlow Semi Condensed Light"/>
              </a:rPr>
              <a:t> </a:t>
            </a:r>
            <a:r>
              <a:rPr lang="en-US" sz="1900">
                <a:latin typeface="Barlow Semi Condensed Light"/>
                <a:ea typeface="Barlow Semi Condensed Light"/>
                <a:cs typeface="Barlow Semi Condensed Light"/>
                <a:sym typeface="Barlow Semi Condensed Light"/>
              </a:rPr>
              <a:t>showing total time by project and year-month</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It also has a bar </a:t>
            </a:r>
            <a:r>
              <a:rPr lang="en-US" sz="1900" u="sng">
                <a:solidFill>
                  <a:schemeClr val="hlink"/>
                </a:solidFill>
                <a:latin typeface="Barlow Semi Condensed Light"/>
                <a:ea typeface="Barlow Semi Condensed Light"/>
                <a:cs typeface="Barlow Semi Condensed Light"/>
                <a:sym typeface="Barlow Semi Condensed Light"/>
                <a:hlinkClick r:id="rId4"/>
              </a:rPr>
              <a:t>chart</a:t>
            </a:r>
            <a:r>
              <a:rPr lang="en-US" sz="1900">
                <a:latin typeface="Barlow Semi Condensed Light"/>
                <a:ea typeface="Barlow Semi Condensed Light"/>
                <a:cs typeface="Barlow Semi Condensed Light"/>
                <a:sym typeface="Barlow Semi Condensed Light"/>
              </a:rPr>
              <a:t> showing each project in the table and time spent</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100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The other spreadsheet tabs have even more ways to look at your time</a:t>
            </a:r>
            <a:endParaRPr sz="1900">
              <a:latin typeface="Barlow Semi Condensed Light"/>
              <a:ea typeface="Barlow Semi Condensed Light"/>
              <a:cs typeface="Barlow Semi Condensed Light"/>
              <a:sym typeface="Barlow Semi Condensed Light"/>
            </a:endParaRPr>
          </a:p>
        </p:txBody>
      </p:sp>
      <p:sp>
        <p:nvSpPr>
          <p:cNvPr id="572" name="Google Shape;572;p71"/>
          <p:cNvSpPr txBox="1"/>
          <p:nvPr>
            <p:ph type="title"/>
          </p:nvPr>
        </p:nvSpPr>
        <p:spPr>
          <a:xfrm>
            <a:off x="0" y="205975"/>
            <a:ext cx="9144000" cy="64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891"/>
              <a:buNone/>
            </a:pPr>
            <a:r>
              <a:rPr lang="en-US" sz="2364"/>
              <a:t>3. Track Project Time: Use a Spreadsheet Calculate Project Time</a:t>
            </a:r>
            <a:endParaRPr sz="2364"/>
          </a:p>
        </p:txBody>
      </p:sp>
      <p:sp>
        <p:nvSpPr>
          <p:cNvPr id="573" name="Google Shape;573;p71"/>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pic>
        <p:nvPicPr>
          <p:cNvPr descr="screenshot of Step 4 tab of spreadsheet showing a pivot table with Project, Date - Year-Month, and SUM of Time columns. Rows show show DoIT Website, 2025-Jan, 18.29; DoIT Website, 2025-Feb, 8.28; Love Data Week Workshop, 2025-Jan, 20.13; Practice Presentations, 2025-Jan, 0.73.&#10;There is also a bar chart with Project and Time showing a bar for DoIT Website for ~27 hour, Love Data Week Workshop for ~20 hours, and one for Practice Presentations ~1 hour." id="574" name="Google Shape;574;p71"/>
          <p:cNvPicPr preferRelativeResize="0"/>
          <p:nvPr/>
        </p:nvPicPr>
        <p:blipFill>
          <a:blip r:embed="rId5">
            <a:alphaModFix/>
          </a:blip>
          <a:stretch>
            <a:fillRect/>
          </a:stretch>
        </p:blipFill>
        <p:spPr>
          <a:xfrm>
            <a:off x="4533240" y="922374"/>
            <a:ext cx="4517138" cy="40224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72"/>
          <p:cNvSpPr txBox="1"/>
          <p:nvPr>
            <p:ph type="title"/>
          </p:nvPr>
        </p:nvSpPr>
        <p:spPr>
          <a:xfrm>
            <a:off x="0" y="205975"/>
            <a:ext cx="9144000" cy="857400"/>
          </a:xfrm>
          <a:prstGeom prst="rect">
            <a:avLst/>
          </a:prstGeom>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None/>
            </a:pPr>
            <a:r>
              <a:rPr lang="en-US" sz="4100"/>
              <a:t>Resources</a:t>
            </a:r>
            <a:endParaRPr sz="4100"/>
          </a:p>
        </p:txBody>
      </p:sp>
      <p:sp>
        <p:nvSpPr>
          <p:cNvPr id="581" name="Google Shape;581;p72"/>
          <p:cNvSpPr txBox="1"/>
          <p:nvPr>
            <p:ph idx="1" type="body"/>
          </p:nvPr>
        </p:nvSpPr>
        <p:spPr>
          <a:xfrm>
            <a:off x="402700" y="970850"/>
            <a:ext cx="3900900" cy="401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Barlow Semi Condensed Medium"/>
                <a:ea typeface="Barlow Semi Condensed Medium"/>
                <a:cs typeface="Barlow Semi Condensed Medium"/>
                <a:sym typeface="Barlow Semi Condensed Medium"/>
              </a:rPr>
              <a:t>Gmail</a:t>
            </a:r>
            <a:endParaRPr sz="2000">
              <a:latin typeface="Barlow Semi Condensed Medium"/>
              <a:ea typeface="Barlow Semi Condensed Medium"/>
              <a:cs typeface="Barlow Semi Condensed Medium"/>
              <a:sym typeface="Barlow Semi Condensed Medium"/>
            </a:endParaRPr>
          </a:p>
          <a:p>
            <a:pPr indent="-355600" lvl="0" marL="457200" rtl="0" algn="l">
              <a:spcBef>
                <a:spcPts val="1000"/>
              </a:spcBef>
              <a:spcAft>
                <a:spcPts val="0"/>
              </a:spcAft>
              <a:buSzPts val="2000"/>
              <a:buFont typeface="Barlow Semi Condensed Light"/>
              <a:buChar char="●"/>
            </a:pPr>
            <a:r>
              <a:rPr lang="en-US" sz="2000" u="sng">
                <a:solidFill>
                  <a:schemeClr val="hlink"/>
                </a:solidFill>
                <a:latin typeface="Barlow Semi Condensed Light"/>
                <a:ea typeface="Barlow Semi Condensed Light"/>
                <a:cs typeface="Barlow Semi Condensed Light"/>
                <a:sym typeface="Barlow Semi Condensed Light"/>
                <a:hlinkClick r:id="rId3"/>
              </a:rPr>
              <a:t>Manage and create labels</a:t>
            </a:r>
            <a:endParaRPr sz="2000">
              <a:latin typeface="Barlow Semi Condensed Light"/>
              <a:ea typeface="Barlow Semi Condensed Light"/>
              <a:cs typeface="Barlow Semi Condensed Light"/>
              <a:sym typeface="Barlow Semi Condensed Light"/>
            </a:endParaRPr>
          </a:p>
          <a:p>
            <a:pPr indent="-355600" lvl="0" marL="457200" rtl="0" algn="l">
              <a:spcBef>
                <a:spcPts val="1000"/>
              </a:spcBef>
              <a:spcAft>
                <a:spcPts val="0"/>
              </a:spcAft>
              <a:buSzPts val="2000"/>
              <a:buFont typeface="Barlow Semi Condensed Light"/>
              <a:buChar char="●"/>
            </a:pPr>
            <a:r>
              <a:rPr lang="en-US" sz="2000" u="sng">
                <a:solidFill>
                  <a:schemeClr val="hlink"/>
                </a:solidFill>
                <a:latin typeface="Barlow Semi Condensed Light"/>
                <a:ea typeface="Barlow Semi Condensed Light"/>
                <a:cs typeface="Barlow Semi Condensed Light"/>
                <a:sym typeface="Barlow Semi Condensed Light"/>
                <a:hlinkClick r:id="rId4"/>
              </a:rPr>
              <a:t>Star emails</a:t>
            </a:r>
            <a:endParaRPr sz="2000">
              <a:latin typeface="Barlow Semi Condensed Light"/>
              <a:ea typeface="Barlow Semi Condensed Light"/>
              <a:cs typeface="Barlow Semi Condensed Light"/>
              <a:sym typeface="Barlow Semi Condensed Light"/>
            </a:endParaRPr>
          </a:p>
          <a:p>
            <a:pPr indent="0" lvl="0" marL="0" rtl="0" algn="l">
              <a:spcBef>
                <a:spcPts val="1000"/>
              </a:spcBef>
              <a:spcAft>
                <a:spcPts val="0"/>
              </a:spcAft>
              <a:buNone/>
            </a:pPr>
            <a:r>
              <a:rPr lang="en-US" sz="2000">
                <a:latin typeface="Barlow Semi Condensed Medium"/>
                <a:ea typeface="Barlow Semi Condensed Medium"/>
                <a:cs typeface="Barlow Semi Condensed Medium"/>
                <a:sym typeface="Barlow Semi Condensed Medium"/>
              </a:rPr>
              <a:t>Google Calendar</a:t>
            </a:r>
            <a:endParaRPr sz="2000">
              <a:latin typeface="Barlow Semi Condensed Medium"/>
              <a:ea typeface="Barlow Semi Condensed Medium"/>
              <a:cs typeface="Barlow Semi Condensed Medium"/>
              <a:sym typeface="Barlow Semi Condensed Medium"/>
            </a:endParaRPr>
          </a:p>
          <a:p>
            <a:pPr indent="-355600" lvl="0" marL="457200" rtl="0" algn="l">
              <a:spcBef>
                <a:spcPts val="1000"/>
              </a:spcBef>
              <a:spcAft>
                <a:spcPts val="0"/>
              </a:spcAft>
              <a:buSzPts val="2000"/>
              <a:buFont typeface="Barlow Semi Condensed Light"/>
              <a:buChar char="●"/>
            </a:pPr>
            <a:r>
              <a:rPr lang="en-US" sz="2000">
                <a:latin typeface="Barlow Semi Condensed Light"/>
                <a:ea typeface="Barlow Semi Condensed Light"/>
                <a:cs typeface="Barlow Semi Condensed Light"/>
                <a:sym typeface="Barlow Semi Condensed Light"/>
              </a:rPr>
              <a:t>Time Insights: </a:t>
            </a:r>
            <a:r>
              <a:rPr lang="en-US" sz="2000" u="sng">
                <a:solidFill>
                  <a:schemeClr val="hlink"/>
                </a:solidFill>
                <a:latin typeface="Barlow Semi Condensed Light"/>
                <a:ea typeface="Barlow Semi Condensed Light"/>
                <a:cs typeface="Barlow Semi Condensed Light"/>
                <a:sym typeface="Barlow Semi Condensed Light"/>
                <a:hlinkClick r:id="rId5"/>
              </a:rPr>
              <a:t>View how you spend time in meetings</a:t>
            </a:r>
            <a:endParaRPr sz="2000">
              <a:latin typeface="Barlow Semi Condensed Light"/>
              <a:ea typeface="Barlow Semi Condensed Light"/>
              <a:cs typeface="Barlow Semi Condensed Light"/>
              <a:sym typeface="Barlow Semi Condensed Light"/>
            </a:endParaRPr>
          </a:p>
          <a:p>
            <a:pPr indent="-355600" lvl="0" marL="457200" rtl="0" algn="l">
              <a:spcBef>
                <a:spcPts val="1000"/>
              </a:spcBef>
              <a:spcAft>
                <a:spcPts val="0"/>
              </a:spcAft>
              <a:buSzPts val="2000"/>
              <a:buFont typeface="Barlow Semi Condensed Light"/>
              <a:buChar char="●"/>
            </a:pPr>
            <a:r>
              <a:rPr lang="en-US" sz="2000" u="sng">
                <a:solidFill>
                  <a:schemeClr val="hlink"/>
                </a:solidFill>
                <a:latin typeface="Barlow Semi Condensed Light"/>
                <a:ea typeface="Barlow Semi Condensed Light"/>
                <a:cs typeface="Barlow Semi Condensed Light"/>
                <a:sym typeface="Barlow Semi Condensed Light"/>
                <a:hlinkClick r:id="rId6"/>
              </a:rPr>
              <a:t>What counts toward Time Insights?</a:t>
            </a:r>
            <a:endParaRPr sz="2000">
              <a:latin typeface="Barlow Semi Condensed Light"/>
              <a:ea typeface="Barlow Semi Condensed Light"/>
              <a:cs typeface="Barlow Semi Condensed Light"/>
              <a:sym typeface="Barlow Semi Condensed Light"/>
            </a:endParaRPr>
          </a:p>
          <a:p>
            <a:pPr indent="-355600" lvl="0" marL="457200" rtl="0" algn="l">
              <a:spcBef>
                <a:spcPts val="1000"/>
              </a:spcBef>
              <a:spcAft>
                <a:spcPts val="0"/>
              </a:spcAft>
              <a:buSzPts val="2000"/>
              <a:buFont typeface="Barlow Semi Condensed Light"/>
              <a:buChar char="●"/>
            </a:pPr>
            <a:r>
              <a:rPr lang="en-US" sz="2000" u="sng">
                <a:solidFill>
                  <a:schemeClr val="hlink"/>
                </a:solidFill>
                <a:latin typeface="Barlow Semi Condensed Light"/>
                <a:ea typeface="Barlow Semi Condensed Light"/>
                <a:cs typeface="Barlow Semi Condensed Light"/>
                <a:sym typeface="Barlow Semi Condensed Light"/>
                <a:hlinkClick r:id="rId7"/>
              </a:rPr>
              <a:t>Use Focus Time</a:t>
            </a:r>
            <a:endParaRPr sz="2000">
              <a:latin typeface="Barlow Semi Condensed Light"/>
              <a:ea typeface="Barlow Semi Condensed Light"/>
              <a:cs typeface="Barlow Semi Condensed Light"/>
              <a:sym typeface="Barlow Semi Condensed Light"/>
            </a:endParaRPr>
          </a:p>
          <a:p>
            <a:pPr indent="-355600" lvl="0" marL="457200" rtl="0" algn="l">
              <a:spcBef>
                <a:spcPts val="1000"/>
              </a:spcBef>
              <a:spcAft>
                <a:spcPts val="1000"/>
              </a:spcAft>
              <a:buSzPts val="2000"/>
              <a:buFont typeface="Barlow Semi Condensed Light"/>
              <a:buChar char="●"/>
            </a:pPr>
            <a:r>
              <a:rPr lang="en-US" sz="2000" u="sng">
                <a:solidFill>
                  <a:schemeClr val="hlink"/>
                </a:solidFill>
                <a:latin typeface="Barlow Semi Condensed Light"/>
                <a:ea typeface="Barlow Semi Condensed Light"/>
                <a:cs typeface="Barlow Semi Condensed Light"/>
                <a:sym typeface="Barlow Semi Condensed Light"/>
                <a:hlinkClick r:id="rId8"/>
              </a:rPr>
              <a:t>Set your working hours &amp; location</a:t>
            </a:r>
            <a:endParaRPr sz="2000">
              <a:latin typeface="Barlow Semi Condensed Light"/>
              <a:ea typeface="Barlow Semi Condensed Light"/>
              <a:cs typeface="Barlow Semi Condensed Light"/>
              <a:sym typeface="Barlow Semi Condensed Light"/>
            </a:endParaRPr>
          </a:p>
        </p:txBody>
      </p:sp>
      <p:sp>
        <p:nvSpPr>
          <p:cNvPr id="582" name="Google Shape;582;p72"/>
          <p:cNvSpPr txBox="1"/>
          <p:nvPr>
            <p:ph idx="1" type="body"/>
          </p:nvPr>
        </p:nvSpPr>
        <p:spPr>
          <a:xfrm>
            <a:off x="4798100" y="972650"/>
            <a:ext cx="3904500" cy="373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Barlow Semi Condensed Medium"/>
                <a:ea typeface="Barlow Semi Condensed Medium"/>
                <a:cs typeface="Barlow Semi Condensed Medium"/>
                <a:sym typeface="Barlow Semi Condensed Medium"/>
              </a:rPr>
              <a:t>Spreadsheet</a:t>
            </a:r>
            <a:endParaRPr sz="2000">
              <a:latin typeface="Barlow Semi Condensed Light"/>
              <a:ea typeface="Barlow Semi Condensed Light"/>
              <a:cs typeface="Barlow Semi Condensed Light"/>
              <a:sym typeface="Barlow Semi Condensed Light"/>
            </a:endParaRPr>
          </a:p>
          <a:p>
            <a:pPr indent="-355600" lvl="0" marL="457200" rtl="0" algn="l">
              <a:spcBef>
                <a:spcPts val="1000"/>
              </a:spcBef>
              <a:spcAft>
                <a:spcPts val="0"/>
              </a:spcAft>
              <a:buSzPts val="2000"/>
              <a:buFont typeface="Barlow Semi Condensed Light"/>
              <a:buChar char="●"/>
            </a:pPr>
            <a:r>
              <a:rPr lang="en-US" sz="2000">
                <a:latin typeface="Barlow Semi Condensed Light"/>
                <a:ea typeface="Barlow Semi Condensed Light"/>
                <a:cs typeface="Barlow Semi Condensed Light"/>
                <a:sym typeface="Barlow Semi Condensed Light"/>
              </a:rPr>
              <a:t>EMPTY Project Time Tracking Sheet </a:t>
            </a:r>
            <a:r>
              <a:rPr lang="en-US" sz="2000" u="sng">
                <a:solidFill>
                  <a:schemeClr val="hlink"/>
                </a:solidFill>
                <a:latin typeface="Barlow Semi Condensed Light"/>
                <a:ea typeface="Barlow Semi Condensed Light"/>
                <a:cs typeface="Barlow Semi Condensed Light"/>
                <a:sym typeface="Barlow Semi Condensed Light"/>
                <a:hlinkClick r:id="rId9"/>
              </a:rPr>
              <a:t>(make a copy to have your own)</a:t>
            </a:r>
            <a:endParaRPr sz="2000">
              <a:latin typeface="Barlow Semi Condensed Light"/>
              <a:ea typeface="Barlow Semi Condensed Light"/>
              <a:cs typeface="Barlow Semi Condensed Light"/>
              <a:sym typeface="Barlow Semi Condensed Light"/>
            </a:endParaRPr>
          </a:p>
          <a:p>
            <a:pPr indent="-355600" lvl="0" marL="457200" rtl="0" algn="l">
              <a:spcBef>
                <a:spcPts val="1000"/>
              </a:spcBef>
              <a:spcAft>
                <a:spcPts val="0"/>
              </a:spcAft>
              <a:buSzPts val="2000"/>
              <a:buFont typeface="Barlow Semi Condensed Light"/>
              <a:buChar char="●"/>
            </a:pPr>
            <a:r>
              <a:rPr lang="en-US" sz="2000">
                <a:latin typeface="Barlow Semi Condensed Light"/>
                <a:ea typeface="Barlow Semi Condensed Light"/>
                <a:cs typeface="Barlow Semi Condensed Light"/>
                <a:sym typeface="Barlow Semi Condensed Light"/>
              </a:rPr>
              <a:t>Calculate project time with </a:t>
            </a:r>
            <a:r>
              <a:rPr lang="en-US" sz="2000" u="sng">
                <a:solidFill>
                  <a:schemeClr val="hlink"/>
                </a:solidFill>
                <a:latin typeface="Barlow Semi Condensed Light"/>
                <a:ea typeface="Barlow Semi Condensed Light"/>
                <a:cs typeface="Barlow Semi Condensed Light"/>
                <a:sym typeface="Barlow Semi Condensed Light"/>
                <a:hlinkClick r:id="rId10"/>
              </a:rPr>
              <a:t>Pivot Tables</a:t>
            </a:r>
            <a:endParaRPr sz="2000">
              <a:latin typeface="Barlow Semi Condensed Light"/>
              <a:ea typeface="Barlow Semi Condensed Light"/>
              <a:cs typeface="Barlow Semi Condensed Light"/>
              <a:sym typeface="Barlow Semi Condensed Light"/>
            </a:endParaRPr>
          </a:p>
          <a:p>
            <a:pPr indent="-355600" lvl="0" marL="457200" rtl="0" algn="l">
              <a:spcBef>
                <a:spcPts val="1000"/>
              </a:spcBef>
              <a:spcAft>
                <a:spcPts val="1000"/>
              </a:spcAft>
              <a:buSzPts val="2000"/>
              <a:buFont typeface="Barlow Semi Condensed Light"/>
              <a:buChar char="●"/>
            </a:pPr>
            <a:r>
              <a:rPr lang="en-US" sz="2000">
                <a:latin typeface="Barlow Semi Condensed Light"/>
                <a:ea typeface="Barlow Semi Condensed Light"/>
                <a:cs typeface="Barlow Semi Condensed Light"/>
                <a:sym typeface="Barlow Semi Condensed Light"/>
              </a:rPr>
              <a:t>Visualize project time in </a:t>
            </a:r>
            <a:r>
              <a:rPr lang="en-US" sz="2000" u="sng">
                <a:solidFill>
                  <a:schemeClr val="hlink"/>
                </a:solidFill>
                <a:latin typeface="Barlow Semi Condensed Light"/>
                <a:ea typeface="Barlow Semi Condensed Light"/>
                <a:cs typeface="Barlow Semi Condensed Light"/>
                <a:sym typeface="Barlow Semi Condensed Light"/>
                <a:hlinkClick r:id="rId11"/>
              </a:rPr>
              <a:t>a chart</a:t>
            </a:r>
            <a:endParaRPr sz="2000">
              <a:latin typeface="Barlow Semi Condensed Light"/>
              <a:ea typeface="Barlow Semi Condensed Light"/>
              <a:cs typeface="Barlow Semi Condensed Light"/>
              <a:sym typeface="Barlow Semi Condensed Light"/>
            </a:endParaRPr>
          </a:p>
        </p:txBody>
      </p:sp>
      <p:sp>
        <p:nvSpPr>
          <p:cNvPr id="583" name="Google Shape;583;p72"/>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73"/>
          <p:cNvSpPr txBox="1"/>
          <p:nvPr>
            <p:ph type="title"/>
          </p:nvPr>
        </p:nvSpPr>
        <p:spPr>
          <a:xfrm>
            <a:off x="80350" y="352025"/>
            <a:ext cx="4394400" cy="253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US" sz="6000">
                <a:solidFill>
                  <a:srgbClr val="990000"/>
                </a:solidFill>
              </a:rPr>
              <a:t>Feedback</a:t>
            </a:r>
            <a:endParaRPr sz="6000">
              <a:solidFill>
                <a:srgbClr val="990000"/>
              </a:solidFill>
            </a:endParaRPr>
          </a:p>
        </p:txBody>
      </p:sp>
      <p:sp>
        <p:nvSpPr>
          <p:cNvPr id="589" name="Google Shape;589;p73"/>
          <p:cNvSpPr/>
          <p:nvPr/>
        </p:nvSpPr>
        <p:spPr>
          <a:xfrm>
            <a:off x="80350" y="1507425"/>
            <a:ext cx="5487000" cy="927600"/>
          </a:xfrm>
          <a:prstGeom prst="rect">
            <a:avLst/>
          </a:prstGeom>
          <a:noFill/>
          <a:ln>
            <a:noFill/>
          </a:ln>
        </p:spPr>
        <p:txBody>
          <a:bodyPr anchorCtr="0" anchor="ctr" bIns="91425" lIns="91425" spcFirstLastPara="1" rIns="91425" wrap="square" tIns="91425">
            <a:noAutofit/>
          </a:bodyPr>
          <a:lstStyle/>
          <a:p>
            <a:pPr indent="0" lvl="0" marL="114300" rtl="0" algn="l">
              <a:lnSpc>
                <a:spcPct val="100000"/>
              </a:lnSpc>
              <a:spcBef>
                <a:spcPts val="0"/>
              </a:spcBef>
              <a:spcAft>
                <a:spcPts val="0"/>
              </a:spcAft>
              <a:buNone/>
            </a:pPr>
            <a:r>
              <a:rPr lang="en-US" sz="2300" u="sng">
                <a:solidFill>
                  <a:srgbClr val="0000FF"/>
                </a:solidFill>
                <a:latin typeface="Bitter"/>
                <a:ea typeface="Bitter"/>
                <a:cs typeface="Bitter"/>
                <a:sym typeface="Bitter"/>
                <a:hlinkClick r:id="rId3">
                  <a:extLst>
                    <a:ext uri="{A12FA001-AC4F-418D-AE19-62706E023703}">
                      <ahyp:hlinkClr val="tx"/>
                    </a:ext>
                  </a:extLst>
                </a:hlinkClick>
              </a:rPr>
              <a:t>Was this helpful? Let me know!</a:t>
            </a:r>
            <a:endParaRPr sz="2300">
              <a:solidFill>
                <a:srgbClr val="0000FF"/>
              </a:solidFill>
              <a:latin typeface="Barlow Semi Condensed Light"/>
              <a:ea typeface="Barlow Semi Condensed Light"/>
              <a:cs typeface="Barlow Semi Condensed Light"/>
              <a:sym typeface="Barlow Semi Condensed Light"/>
            </a:endParaRPr>
          </a:p>
        </p:txBody>
      </p:sp>
      <p:sp>
        <p:nvSpPr>
          <p:cNvPr id="590" name="Google Shape;590;p73"/>
          <p:cNvSpPr txBox="1"/>
          <p:nvPr>
            <p:ph idx="1" type="subTitle"/>
          </p:nvPr>
        </p:nvSpPr>
        <p:spPr>
          <a:xfrm>
            <a:off x="135600" y="4476325"/>
            <a:ext cx="2654100" cy="449400"/>
          </a:xfrm>
          <a:prstGeom prst="rect">
            <a:avLst/>
          </a:prstGeom>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US" sz="1800">
                <a:latin typeface="Bitter"/>
                <a:ea typeface="Bitter"/>
                <a:cs typeface="Bitter"/>
                <a:sym typeface="Bitter"/>
              </a:rPr>
              <a:t>02.14.25</a:t>
            </a:r>
            <a:endParaRPr sz="1800">
              <a:latin typeface="Bitter"/>
              <a:ea typeface="Bitter"/>
              <a:cs typeface="Bitter"/>
              <a:sym typeface="Bitter"/>
            </a:endParaRPr>
          </a:p>
          <a:p>
            <a:pPr indent="0" lvl="0" marL="0" rtl="0" algn="l">
              <a:spcBef>
                <a:spcPts val="0"/>
              </a:spcBef>
              <a:spcAft>
                <a:spcPts val="0"/>
              </a:spcAft>
              <a:buClr>
                <a:schemeClr val="dk1"/>
              </a:buClr>
              <a:buSzPts val="1100"/>
              <a:buFont typeface="Arial"/>
              <a:buNone/>
            </a:pPr>
            <a:r>
              <a:rPr lang="en-US" sz="1600">
                <a:latin typeface="Bitter"/>
                <a:ea typeface="Bitter"/>
                <a:cs typeface="Bitter"/>
                <a:sym typeface="Bitter"/>
              </a:rPr>
              <a:t>SBU ❤️ Love Data Week 25</a:t>
            </a:r>
            <a:endParaRPr sz="1600">
              <a:latin typeface="Bitter"/>
              <a:ea typeface="Bitter"/>
              <a:cs typeface="Bitter"/>
              <a:sym typeface="Bitter"/>
            </a:endParaRPr>
          </a:p>
        </p:txBody>
      </p:sp>
      <p:sp>
        <p:nvSpPr>
          <p:cNvPr id="591" name="Google Shape;591;p73"/>
          <p:cNvSpPr txBox="1"/>
          <p:nvPr>
            <p:ph idx="3" type="subTitle"/>
          </p:nvPr>
        </p:nvSpPr>
        <p:spPr>
          <a:xfrm>
            <a:off x="3100300" y="4476325"/>
            <a:ext cx="5913300" cy="449400"/>
          </a:xfrm>
          <a:prstGeom prst="rect">
            <a:avLst/>
          </a:prstGeom>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chemeClr val="dk1"/>
              </a:buClr>
              <a:buSzPts val="688"/>
              <a:buFont typeface="Arial"/>
              <a:buNone/>
            </a:pPr>
            <a:r>
              <a:rPr lang="en-US" sz="1425">
                <a:latin typeface="Bitter"/>
                <a:ea typeface="Bitter"/>
                <a:cs typeface="Bitter"/>
                <a:sym typeface="Bitter"/>
              </a:rPr>
              <a:t>Uncover Your Impact: </a:t>
            </a:r>
            <a:br>
              <a:rPr lang="en-US" sz="1425">
                <a:latin typeface="Bitter"/>
                <a:ea typeface="Bitter"/>
                <a:cs typeface="Bitter"/>
                <a:sym typeface="Bitter"/>
              </a:rPr>
            </a:br>
            <a:r>
              <a:rPr lang="en-US" sz="1425">
                <a:latin typeface="Bitter"/>
                <a:ea typeface="Bitter"/>
                <a:cs typeface="Bitter"/>
                <a:sym typeface="Bitter"/>
              </a:rPr>
              <a:t>Organizing and Collecting Hidden Data to Tell Your Work Story</a:t>
            </a:r>
            <a:endParaRPr sz="1425">
              <a:latin typeface="Bitter"/>
              <a:ea typeface="Bitter"/>
              <a:cs typeface="Bitter"/>
              <a:sym typeface="Bitter"/>
            </a:endParaRPr>
          </a:p>
        </p:txBody>
      </p:sp>
      <p:pic>
        <p:nvPicPr>
          <p:cNvPr descr="&quot;&quot;" id="592" name="Google Shape;592;p73"/>
          <p:cNvPicPr preferRelativeResize="0"/>
          <p:nvPr>
            <p:ph idx="2" type="pic"/>
          </p:nvPr>
        </p:nvPicPr>
        <p:blipFill rotWithShape="1">
          <a:blip r:embed="rId4">
            <a:alphaModFix/>
          </a:blip>
          <a:srcRect b="22338" l="641" r="690" t="51531"/>
          <a:stretch/>
        </p:blipFill>
        <p:spPr>
          <a:xfrm>
            <a:off x="0" y="2922425"/>
            <a:ext cx="9144000" cy="1362145"/>
          </a:xfrm>
          <a:prstGeom prst="rect">
            <a:avLst/>
          </a:prstGeom>
        </p:spPr>
      </p:pic>
      <p:sp>
        <p:nvSpPr>
          <p:cNvPr id="593" name="Google Shape;593;p73"/>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74"/>
          <p:cNvSpPr txBox="1"/>
          <p:nvPr>
            <p:ph type="title"/>
          </p:nvPr>
        </p:nvSpPr>
        <p:spPr>
          <a:xfrm>
            <a:off x="80350" y="352025"/>
            <a:ext cx="4394400" cy="253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US" sz="6000">
                <a:solidFill>
                  <a:srgbClr val="990000"/>
                </a:solidFill>
              </a:rPr>
              <a:t>Contact</a:t>
            </a:r>
            <a:endParaRPr sz="6000">
              <a:solidFill>
                <a:srgbClr val="990000"/>
              </a:solidFill>
            </a:endParaRPr>
          </a:p>
        </p:txBody>
      </p:sp>
      <p:sp>
        <p:nvSpPr>
          <p:cNvPr id="599" name="Google Shape;599;p74"/>
          <p:cNvSpPr/>
          <p:nvPr/>
        </p:nvSpPr>
        <p:spPr>
          <a:xfrm>
            <a:off x="4890375" y="352025"/>
            <a:ext cx="4092000" cy="2434500"/>
          </a:xfrm>
          <a:prstGeom prst="rect">
            <a:avLst/>
          </a:prstGeom>
          <a:noFill/>
          <a:ln cap="flat" cmpd="sng" w="19050">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114300" rtl="0" algn="l">
              <a:lnSpc>
                <a:spcPct val="100000"/>
              </a:lnSpc>
              <a:spcBef>
                <a:spcPts val="300"/>
              </a:spcBef>
              <a:spcAft>
                <a:spcPts val="0"/>
              </a:spcAft>
              <a:buNone/>
            </a:pPr>
            <a:r>
              <a:rPr lang="en-US" sz="2300">
                <a:solidFill>
                  <a:srgbClr val="990000"/>
                </a:solidFill>
                <a:latin typeface="Bitter"/>
                <a:ea typeface="Bitter"/>
                <a:cs typeface="Bitter"/>
                <a:sym typeface="Bitter"/>
              </a:rPr>
              <a:t>Julie Sharma</a:t>
            </a:r>
            <a:endParaRPr sz="2300">
              <a:solidFill>
                <a:srgbClr val="990000"/>
              </a:solidFill>
              <a:latin typeface="Bitter"/>
              <a:ea typeface="Bitter"/>
              <a:cs typeface="Bitter"/>
              <a:sym typeface="Bitter"/>
            </a:endParaRPr>
          </a:p>
          <a:p>
            <a:pPr indent="0" lvl="0" marL="114300" rtl="0" algn="l">
              <a:lnSpc>
                <a:spcPct val="100000"/>
              </a:lnSpc>
              <a:spcBef>
                <a:spcPts val="300"/>
              </a:spcBef>
              <a:spcAft>
                <a:spcPts val="0"/>
              </a:spcAft>
              <a:buNone/>
            </a:pPr>
            <a:r>
              <a:rPr b="1" lang="en-US" sz="2000">
                <a:latin typeface="Barlow Semi Condensed"/>
                <a:ea typeface="Barlow Semi Condensed"/>
                <a:cs typeface="Barlow Semi Condensed"/>
                <a:sym typeface="Barlow Semi Condensed"/>
              </a:rPr>
              <a:t>Division of Information Technology</a:t>
            </a:r>
            <a:endParaRPr b="1" sz="2000">
              <a:latin typeface="Barlow Semi Condensed"/>
              <a:ea typeface="Barlow Semi Condensed"/>
              <a:cs typeface="Barlow Semi Condensed"/>
              <a:sym typeface="Barlow Semi Condensed"/>
            </a:endParaRPr>
          </a:p>
          <a:p>
            <a:pPr indent="0" lvl="0" marL="114300" rtl="0" algn="l">
              <a:lnSpc>
                <a:spcPct val="100000"/>
              </a:lnSpc>
              <a:spcBef>
                <a:spcPts val="300"/>
              </a:spcBef>
              <a:spcAft>
                <a:spcPts val="0"/>
              </a:spcAft>
              <a:buNone/>
            </a:pPr>
            <a:r>
              <a:rPr b="1" lang="en-US" sz="2000">
                <a:latin typeface="Barlow Semi Condensed"/>
                <a:ea typeface="Barlow Semi Condensed"/>
                <a:cs typeface="Barlow Semi Condensed"/>
                <a:sym typeface="Barlow Semi Condensed"/>
              </a:rPr>
              <a:t>Stony Brook University</a:t>
            </a:r>
            <a:endParaRPr b="1" sz="2000">
              <a:latin typeface="Barlow Semi Condensed"/>
              <a:ea typeface="Barlow Semi Condensed"/>
              <a:cs typeface="Barlow Semi Condensed"/>
              <a:sym typeface="Barlow Semi Condensed"/>
            </a:endParaRPr>
          </a:p>
          <a:p>
            <a:pPr indent="0" lvl="0" marL="114300" rtl="0" algn="l">
              <a:lnSpc>
                <a:spcPct val="100000"/>
              </a:lnSpc>
              <a:spcBef>
                <a:spcPts val="300"/>
              </a:spcBef>
              <a:spcAft>
                <a:spcPts val="0"/>
              </a:spcAft>
              <a:buNone/>
            </a:pPr>
            <a:r>
              <a:rPr lang="en-US" sz="2300">
                <a:latin typeface="Barlow Semi Condensed Light"/>
                <a:ea typeface="Barlow Semi Condensed Light"/>
                <a:cs typeface="Barlow Semi Condensed Light"/>
                <a:sym typeface="Barlow Semi Condensed Light"/>
              </a:rPr>
              <a:t>631.632.9800 </a:t>
            </a:r>
            <a:br>
              <a:rPr lang="en-US" sz="2300">
                <a:latin typeface="Barlow Semi Condensed Light"/>
                <a:ea typeface="Barlow Semi Condensed Light"/>
                <a:cs typeface="Barlow Semi Condensed Light"/>
                <a:sym typeface="Barlow Semi Condensed Light"/>
              </a:rPr>
            </a:br>
            <a:r>
              <a:rPr lang="en-US" sz="2300" u="sng">
                <a:solidFill>
                  <a:srgbClr val="801F17"/>
                </a:solidFill>
                <a:latin typeface="Barlow Semi Condensed Light"/>
                <a:ea typeface="Barlow Semi Condensed Light"/>
                <a:cs typeface="Barlow Semi Condensed Light"/>
                <a:sym typeface="Barlow Semi Condensed Light"/>
                <a:hlinkClick r:id="rId3">
                  <a:extLst>
                    <a:ext uri="{A12FA001-AC4F-418D-AE19-62706E023703}">
                      <ahyp:hlinkClr val="tx"/>
                    </a:ext>
                  </a:extLst>
                </a:hlinkClick>
              </a:rPr>
              <a:t>help.stonybrook.edu</a:t>
            </a:r>
            <a:endParaRPr sz="2300">
              <a:solidFill>
                <a:srgbClr val="801F17"/>
              </a:solidFill>
              <a:latin typeface="Barlow Semi Condensed Light"/>
              <a:ea typeface="Barlow Semi Condensed Light"/>
              <a:cs typeface="Barlow Semi Condensed Light"/>
              <a:sym typeface="Barlow Semi Condensed Light"/>
            </a:endParaRPr>
          </a:p>
          <a:p>
            <a:pPr indent="0" lvl="0" marL="114300" rtl="0" algn="l">
              <a:lnSpc>
                <a:spcPct val="100000"/>
              </a:lnSpc>
              <a:spcBef>
                <a:spcPts val="300"/>
              </a:spcBef>
              <a:spcAft>
                <a:spcPts val="0"/>
              </a:spcAft>
              <a:buNone/>
            </a:pPr>
            <a:r>
              <a:rPr lang="en-US" sz="2300" u="sng">
                <a:solidFill>
                  <a:srgbClr val="801F17"/>
                </a:solidFill>
                <a:latin typeface="Barlow Semi Condensed Light"/>
                <a:ea typeface="Barlow Semi Condensed Light"/>
                <a:cs typeface="Barlow Semi Condensed Light"/>
                <a:sym typeface="Barlow Semi Condensed Light"/>
                <a:hlinkClick r:id="rId4">
                  <a:extLst>
                    <a:ext uri="{A12FA001-AC4F-418D-AE19-62706E023703}">
                      <ahyp:hlinkClr val="tx"/>
                    </a:ext>
                  </a:extLst>
                </a:hlinkClick>
              </a:rPr>
              <a:t>it.stonybrook.edu/training</a:t>
            </a:r>
            <a:endParaRPr sz="2300">
              <a:solidFill>
                <a:srgbClr val="801F17"/>
              </a:solidFill>
              <a:latin typeface="Barlow Semi Condensed Light"/>
              <a:ea typeface="Barlow Semi Condensed Light"/>
              <a:cs typeface="Barlow Semi Condensed Light"/>
              <a:sym typeface="Barlow Semi Condensed Light"/>
            </a:endParaRPr>
          </a:p>
        </p:txBody>
      </p:sp>
      <p:sp>
        <p:nvSpPr>
          <p:cNvPr id="600" name="Google Shape;600;p74"/>
          <p:cNvSpPr txBox="1"/>
          <p:nvPr>
            <p:ph idx="1" type="subTitle"/>
          </p:nvPr>
        </p:nvSpPr>
        <p:spPr>
          <a:xfrm>
            <a:off x="135600" y="4476325"/>
            <a:ext cx="2654100" cy="449400"/>
          </a:xfrm>
          <a:prstGeom prst="rect">
            <a:avLst/>
          </a:prstGeom>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US" sz="1800">
                <a:latin typeface="Bitter"/>
                <a:ea typeface="Bitter"/>
                <a:cs typeface="Bitter"/>
                <a:sym typeface="Bitter"/>
              </a:rPr>
              <a:t>02.14.25</a:t>
            </a:r>
            <a:endParaRPr sz="1800">
              <a:latin typeface="Bitter"/>
              <a:ea typeface="Bitter"/>
              <a:cs typeface="Bitter"/>
              <a:sym typeface="Bitter"/>
            </a:endParaRPr>
          </a:p>
          <a:p>
            <a:pPr indent="0" lvl="0" marL="0" rtl="0" algn="l">
              <a:spcBef>
                <a:spcPts val="0"/>
              </a:spcBef>
              <a:spcAft>
                <a:spcPts val="0"/>
              </a:spcAft>
              <a:buClr>
                <a:schemeClr val="dk1"/>
              </a:buClr>
              <a:buSzPts val="1100"/>
              <a:buFont typeface="Arial"/>
              <a:buNone/>
            </a:pPr>
            <a:r>
              <a:rPr lang="en-US" sz="1600">
                <a:latin typeface="Bitter"/>
                <a:ea typeface="Bitter"/>
                <a:cs typeface="Bitter"/>
                <a:sym typeface="Bitter"/>
              </a:rPr>
              <a:t>SBU ❤️ Love Data Week 25</a:t>
            </a:r>
            <a:endParaRPr sz="1600">
              <a:latin typeface="Bitter"/>
              <a:ea typeface="Bitter"/>
              <a:cs typeface="Bitter"/>
              <a:sym typeface="Bitter"/>
            </a:endParaRPr>
          </a:p>
        </p:txBody>
      </p:sp>
      <p:sp>
        <p:nvSpPr>
          <p:cNvPr id="601" name="Google Shape;601;p74"/>
          <p:cNvSpPr txBox="1"/>
          <p:nvPr>
            <p:ph idx="3" type="subTitle"/>
          </p:nvPr>
        </p:nvSpPr>
        <p:spPr>
          <a:xfrm>
            <a:off x="3100300" y="4476325"/>
            <a:ext cx="5913300" cy="449400"/>
          </a:xfrm>
          <a:prstGeom prst="rect">
            <a:avLst/>
          </a:prstGeom>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chemeClr val="dk1"/>
              </a:buClr>
              <a:buSzPts val="688"/>
              <a:buFont typeface="Arial"/>
              <a:buNone/>
            </a:pPr>
            <a:r>
              <a:rPr lang="en-US" sz="1425">
                <a:latin typeface="Bitter"/>
                <a:ea typeface="Bitter"/>
                <a:cs typeface="Bitter"/>
                <a:sym typeface="Bitter"/>
              </a:rPr>
              <a:t>Uncover Your Impact: </a:t>
            </a:r>
            <a:br>
              <a:rPr lang="en-US" sz="1425">
                <a:latin typeface="Bitter"/>
                <a:ea typeface="Bitter"/>
                <a:cs typeface="Bitter"/>
                <a:sym typeface="Bitter"/>
              </a:rPr>
            </a:br>
            <a:r>
              <a:rPr lang="en-US" sz="1425">
                <a:latin typeface="Bitter"/>
                <a:ea typeface="Bitter"/>
                <a:cs typeface="Bitter"/>
                <a:sym typeface="Bitter"/>
              </a:rPr>
              <a:t>Organizing and Collecting Hidden Data to Tell Your Work Story</a:t>
            </a:r>
            <a:endParaRPr sz="1425">
              <a:latin typeface="Bitter"/>
              <a:ea typeface="Bitter"/>
              <a:cs typeface="Bitter"/>
              <a:sym typeface="Bitter"/>
            </a:endParaRPr>
          </a:p>
        </p:txBody>
      </p:sp>
      <p:pic>
        <p:nvPicPr>
          <p:cNvPr descr="&quot;&quot;" id="602" name="Google Shape;602;p74"/>
          <p:cNvPicPr preferRelativeResize="0"/>
          <p:nvPr>
            <p:ph idx="2" type="pic"/>
          </p:nvPr>
        </p:nvPicPr>
        <p:blipFill rotWithShape="1">
          <a:blip r:embed="rId5">
            <a:alphaModFix/>
          </a:blip>
          <a:srcRect b="22338" l="641" r="690" t="51531"/>
          <a:stretch/>
        </p:blipFill>
        <p:spPr>
          <a:xfrm>
            <a:off x="0" y="2922425"/>
            <a:ext cx="9144000" cy="1362145"/>
          </a:xfrm>
          <a:prstGeom prst="rect">
            <a:avLst/>
          </a:prstGeom>
        </p:spPr>
      </p:pic>
      <p:sp>
        <p:nvSpPr>
          <p:cNvPr id="603" name="Google Shape;603;p74"/>
          <p:cNvSpPr txBox="1"/>
          <p:nvPr>
            <p:ph idx="12" type="sldNum"/>
          </p:nvPr>
        </p:nvSpPr>
        <p:spPr>
          <a:xfrm>
            <a:off x="8464825" y="88851"/>
            <a:ext cx="548700" cy="310500"/>
          </a:xfrm>
          <a:prstGeom prst="rect">
            <a:avLst/>
          </a:prstGeom>
        </p:spPr>
        <p:txBody>
          <a:bodyPr anchorCtr="0" anchor="t"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3"/>
          <p:cNvSpPr txBox="1"/>
          <p:nvPr>
            <p:ph type="title"/>
          </p:nvPr>
        </p:nvSpPr>
        <p:spPr>
          <a:xfrm>
            <a:off x="722313" y="3305175"/>
            <a:ext cx="7772400" cy="102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Calibri"/>
              <a:buNone/>
            </a:pPr>
            <a:r>
              <a:rPr lang="en-US" sz="4400" cap="none">
                <a:solidFill>
                  <a:srgbClr val="801F17"/>
                </a:solidFill>
              </a:rPr>
              <a:t>Let Me Tell You What I Did</a:t>
            </a:r>
            <a:endParaRPr sz="4400" cap="none">
              <a:solidFill>
                <a:srgbClr val="801F17"/>
              </a:solidFill>
            </a:endParaRPr>
          </a:p>
        </p:txBody>
      </p:sp>
      <p:sp>
        <p:nvSpPr>
          <p:cNvPr id="407" name="Google Shape;407;p53"/>
          <p:cNvSpPr txBox="1"/>
          <p:nvPr>
            <p:ph idx="1" type="body"/>
          </p:nvPr>
        </p:nvSpPr>
        <p:spPr>
          <a:xfrm>
            <a:off x="722324" y="2180025"/>
            <a:ext cx="3566400" cy="1125300"/>
          </a:xfrm>
          <a:prstGeom prst="rect">
            <a:avLst/>
          </a:prstGeom>
          <a:noFill/>
          <a:ln>
            <a:noFill/>
          </a:ln>
        </p:spPr>
        <p:txBody>
          <a:bodyPr anchorCtr="0" anchor="t" bIns="45700" lIns="91425" spcFirstLastPara="1" rIns="673800" wrap="square" tIns="45700">
            <a:noAutofit/>
          </a:bodyPr>
          <a:lstStyle/>
          <a:p>
            <a:pPr indent="0" lvl="0" marL="0" rtl="0" algn="l">
              <a:spcBef>
                <a:spcPts val="600"/>
              </a:spcBef>
              <a:spcAft>
                <a:spcPts val="1000"/>
              </a:spcAft>
              <a:buNone/>
            </a:pPr>
            <a:r>
              <a:rPr lang="en-US" sz="2500"/>
              <a:t>😎</a:t>
            </a:r>
            <a:r>
              <a:rPr lang="en-US" sz="2500"/>
              <a:t> Knowing</a:t>
            </a:r>
            <a:endParaRPr sz="2500"/>
          </a:p>
        </p:txBody>
      </p:sp>
      <p:sp>
        <p:nvSpPr>
          <p:cNvPr id="408" name="Google Shape;408;p53"/>
          <p:cNvSpPr txBox="1"/>
          <p:nvPr>
            <p:ph idx="1" type="body"/>
          </p:nvPr>
        </p:nvSpPr>
        <p:spPr>
          <a:xfrm>
            <a:off x="4472075" y="625225"/>
            <a:ext cx="4541400" cy="2189700"/>
          </a:xfrm>
          <a:prstGeom prst="rect">
            <a:avLst/>
          </a:prstGeom>
          <a:noFill/>
          <a:ln>
            <a:noFill/>
          </a:ln>
        </p:spPr>
        <p:txBody>
          <a:bodyPr anchorCtr="0" anchor="t" bIns="45700" lIns="91425" spcFirstLastPara="1" rIns="673800" wrap="square" tIns="45700">
            <a:noAutofit/>
          </a:bodyPr>
          <a:lstStyle/>
          <a:p>
            <a:pPr indent="0" lvl="0" marL="0" marR="0" rtl="0" algn="l">
              <a:spcBef>
                <a:spcPts val="600"/>
              </a:spcBef>
              <a:spcAft>
                <a:spcPts val="0"/>
              </a:spcAft>
              <a:buNone/>
            </a:pPr>
            <a:r>
              <a:rPr b="1" lang="en-US" sz="2400"/>
              <a:t>Project</a:t>
            </a:r>
            <a:r>
              <a:rPr lang="en-US" sz="2400"/>
              <a:t>: Love Data Week Workshop</a:t>
            </a:r>
            <a:endParaRPr sz="2400"/>
          </a:p>
          <a:p>
            <a:pPr indent="-381000" lvl="0" marL="457200" marR="0" rtl="0" algn="l">
              <a:spcBef>
                <a:spcPts val="1000"/>
              </a:spcBef>
              <a:spcAft>
                <a:spcPts val="0"/>
              </a:spcAft>
              <a:buSzPts val="2400"/>
              <a:buChar char="✓"/>
            </a:pPr>
            <a:r>
              <a:rPr lang="en-US" sz="2400"/>
              <a:t>S</a:t>
            </a:r>
            <a:r>
              <a:rPr lang="en-US" sz="2400"/>
              <a:t>pent </a:t>
            </a:r>
            <a:r>
              <a:rPr lang="en-US" sz="2400"/>
              <a:t>20 hours</a:t>
            </a:r>
            <a:endParaRPr sz="2400"/>
          </a:p>
          <a:p>
            <a:pPr indent="-381000" lvl="0" marL="457200" marR="0" rtl="0" algn="l">
              <a:spcBef>
                <a:spcPts val="0"/>
              </a:spcBef>
              <a:spcAft>
                <a:spcPts val="0"/>
              </a:spcAft>
              <a:buSzPts val="2400"/>
              <a:buChar char="✓"/>
            </a:pPr>
            <a:r>
              <a:rPr lang="en-US" sz="2400"/>
              <a:t>Got comments like “This will save me so much time.”</a:t>
            </a:r>
            <a:endParaRPr sz="2400"/>
          </a:p>
          <a:p>
            <a:pPr indent="-381000" lvl="0" marL="457200" marR="0" rtl="0" algn="l">
              <a:spcBef>
                <a:spcPts val="0"/>
              </a:spcBef>
              <a:spcAft>
                <a:spcPts val="0"/>
              </a:spcAft>
              <a:buSzPts val="2400"/>
              <a:buChar char="✓"/>
            </a:pPr>
            <a:r>
              <a:rPr lang="en-US" sz="2400"/>
              <a:t>. . . </a:t>
            </a:r>
            <a:endParaRPr sz="2400"/>
          </a:p>
        </p:txBody>
      </p:sp>
      <p:sp>
        <p:nvSpPr>
          <p:cNvPr id="409" name="Google Shape;409;p53"/>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4"/>
          <p:cNvSpPr txBox="1"/>
          <p:nvPr>
            <p:ph type="title"/>
          </p:nvPr>
        </p:nvSpPr>
        <p:spPr>
          <a:xfrm>
            <a:off x="0" y="205975"/>
            <a:ext cx="9144000" cy="85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Font typeface="Calibri"/>
              <a:buNone/>
            </a:pPr>
            <a:r>
              <a:rPr i="0" lang="en-US" sz="4400" u="none" cap="none" strike="noStrike"/>
              <a:t>Objectives</a:t>
            </a:r>
            <a:endParaRPr i="0" sz="4400" u="none" cap="none" strike="noStrike"/>
          </a:p>
        </p:txBody>
      </p:sp>
      <p:sp>
        <p:nvSpPr>
          <p:cNvPr id="415" name="Google Shape;415;p54"/>
          <p:cNvSpPr txBox="1"/>
          <p:nvPr>
            <p:ph idx="1" type="body"/>
          </p:nvPr>
        </p:nvSpPr>
        <p:spPr>
          <a:xfrm>
            <a:off x="457200" y="1200150"/>
            <a:ext cx="6047700" cy="339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600"/>
              </a:spcBef>
              <a:spcAft>
                <a:spcPts val="0"/>
              </a:spcAft>
              <a:buClr>
                <a:schemeClr val="dk1"/>
              </a:buClr>
              <a:buFont typeface="Calibri"/>
              <a:buNone/>
            </a:pPr>
            <a:r>
              <a:rPr i="0" lang="en-US" sz="2800" u="none" cap="none" strike="noStrike">
                <a:solidFill>
                  <a:schemeClr val="dk1"/>
                </a:solidFill>
              </a:rPr>
              <a:t>You will be </a:t>
            </a:r>
            <a:r>
              <a:rPr i="0" lang="en-US" sz="2800" u="none" cap="none" strike="noStrike">
                <a:solidFill>
                  <a:schemeClr val="dk1"/>
                </a:solidFill>
              </a:rPr>
              <a:t>able</a:t>
            </a:r>
            <a:r>
              <a:rPr i="0" lang="en-US" sz="2800" u="none" cap="none" strike="noStrike">
                <a:solidFill>
                  <a:schemeClr val="dk1"/>
                </a:solidFill>
              </a:rPr>
              <a:t> to</a:t>
            </a:r>
            <a:r>
              <a:rPr i="0" lang="en-US" sz="2800" u="none" cap="none" strike="noStrike">
                <a:solidFill>
                  <a:schemeClr val="dk1"/>
                </a:solidFill>
              </a:rPr>
              <a:t> </a:t>
            </a:r>
            <a:endParaRPr sz="2800"/>
          </a:p>
          <a:p>
            <a:pPr indent="-374650" lvl="0" marL="457200" rtl="0" algn="l">
              <a:spcBef>
                <a:spcPts val="1000"/>
              </a:spcBef>
              <a:spcAft>
                <a:spcPts val="0"/>
              </a:spcAft>
              <a:buSzPts val="2300"/>
              <a:buFont typeface="Barlow Semi Condensed Light"/>
              <a:buAutoNum type="arabicPeriod"/>
            </a:pPr>
            <a:r>
              <a:rPr b="1" lang="en-US" sz="2300"/>
              <a:t>Tag and categorize emails</a:t>
            </a:r>
            <a:r>
              <a:rPr lang="en-US" sz="2300">
                <a:latin typeface="Barlow Semi Condensed Light"/>
                <a:ea typeface="Barlow Semi Condensed Light"/>
                <a:cs typeface="Barlow Semi Condensed Light"/>
                <a:sym typeface="Barlow Semi Condensed Light"/>
              </a:rPr>
              <a:t> to easily find key information when you need it</a:t>
            </a:r>
            <a:endParaRPr sz="2300">
              <a:latin typeface="Barlow Semi Condensed Light"/>
              <a:ea typeface="Barlow Semi Condensed Light"/>
              <a:cs typeface="Barlow Semi Condensed Light"/>
              <a:sym typeface="Barlow Semi Condensed Light"/>
            </a:endParaRPr>
          </a:p>
          <a:p>
            <a:pPr indent="-374650" lvl="0" marL="457200" rtl="0" algn="l">
              <a:spcBef>
                <a:spcPts val="1000"/>
              </a:spcBef>
              <a:spcAft>
                <a:spcPts val="0"/>
              </a:spcAft>
              <a:buSzPts val="2300"/>
              <a:buFont typeface="Barlow Semi Condensed Light"/>
              <a:buAutoNum type="arabicPeriod"/>
            </a:pPr>
            <a:r>
              <a:rPr b="1" lang="en-US" sz="2300"/>
              <a:t>Code your calendar events </a:t>
            </a:r>
            <a:r>
              <a:rPr lang="en-US" sz="2300">
                <a:latin typeface="Barlow Semi Condensed Light"/>
                <a:ea typeface="Barlow Semi Condensed Light"/>
                <a:cs typeface="Barlow Semi Condensed Light"/>
                <a:sym typeface="Barlow Semi Condensed Light"/>
              </a:rPr>
              <a:t>to quantify your time allocation and identify hidden patterns in your workload</a:t>
            </a:r>
            <a:endParaRPr sz="2300">
              <a:latin typeface="Barlow Semi Condensed Light"/>
              <a:ea typeface="Barlow Semi Condensed Light"/>
              <a:cs typeface="Barlow Semi Condensed Light"/>
              <a:sym typeface="Barlow Semi Condensed Light"/>
            </a:endParaRPr>
          </a:p>
          <a:p>
            <a:pPr indent="-374650" lvl="0" marL="457200" rtl="0" algn="l">
              <a:spcBef>
                <a:spcPts val="1000"/>
              </a:spcBef>
              <a:spcAft>
                <a:spcPts val="1000"/>
              </a:spcAft>
              <a:buSzPts val="2300"/>
              <a:buFont typeface="Barlow Semi Condensed Light"/>
              <a:buAutoNum type="arabicPeriod"/>
            </a:pPr>
            <a:r>
              <a:rPr b="1" lang="en-US" sz="2300"/>
              <a:t>Track project time</a:t>
            </a:r>
            <a:r>
              <a:rPr lang="en-US" sz="2300">
                <a:latin typeface="Barlow Semi Condensed Light"/>
                <a:ea typeface="Barlow Semi Condensed Light"/>
                <a:cs typeface="Barlow Semi Condensed Light"/>
                <a:sym typeface="Barlow Semi Condensed Light"/>
              </a:rPr>
              <a:t> using a custom spreadsheet to visualize your progress and demonstrate your impact</a:t>
            </a:r>
            <a:endParaRPr sz="2300">
              <a:latin typeface="Barlow Semi Condensed Light"/>
              <a:ea typeface="Barlow Semi Condensed Light"/>
              <a:cs typeface="Barlow Semi Condensed Light"/>
              <a:sym typeface="Barlow Semi Condensed Light"/>
            </a:endParaRPr>
          </a:p>
        </p:txBody>
      </p:sp>
      <p:sp>
        <p:nvSpPr>
          <p:cNvPr id="416" name="Google Shape;416;p54"/>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5"/>
          <p:cNvSpPr txBox="1"/>
          <p:nvPr>
            <p:ph type="title"/>
          </p:nvPr>
        </p:nvSpPr>
        <p:spPr>
          <a:xfrm>
            <a:off x="1792300" y="3370175"/>
            <a:ext cx="5932200" cy="65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lang="en-US" sz="3350"/>
              <a:t>1. Tag And Categorize Emails</a:t>
            </a:r>
            <a:endParaRPr sz="3350"/>
          </a:p>
        </p:txBody>
      </p:sp>
      <p:sp>
        <p:nvSpPr>
          <p:cNvPr id="423" name="Google Shape;423;p55"/>
          <p:cNvSpPr txBox="1"/>
          <p:nvPr>
            <p:ph idx="1" type="body"/>
          </p:nvPr>
        </p:nvSpPr>
        <p:spPr>
          <a:xfrm>
            <a:off x="1792295" y="4025499"/>
            <a:ext cx="5486400" cy="8658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SzPts val="852"/>
              <a:buNone/>
            </a:pPr>
            <a:r>
              <a:rPr lang="en-US" sz="2115"/>
              <a:t>Make it easy to find comments, accomplishments, project work, etc. </a:t>
            </a:r>
            <a:r>
              <a:rPr b="1" lang="en-US" sz="2115"/>
              <a:t>sent to you via email</a:t>
            </a:r>
            <a:endParaRPr sz="2115"/>
          </a:p>
        </p:txBody>
      </p:sp>
      <p:pic>
        <p:nvPicPr>
          <p:cNvPr descr="email with a red label &quot;*All comments/comments 2025&quot;, a yellow star, and the text &quot;Thanks so much for the sheets workshop - it was super helpful" id="424" name="Google Shape;424;p55"/>
          <p:cNvPicPr preferRelativeResize="0"/>
          <p:nvPr/>
        </p:nvPicPr>
        <p:blipFill>
          <a:blip r:embed="rId3">
            <a:alphaModFix/>
          </a:blip>
          <a:stretch>
            <a:fillRect/>
          </a:stretch>
        </p:blipFill>
        <p:spPr>
          <a:xfrm>
            <a:off x="1057933" y="261222"/>
            <a:ext cx="7028134" cy="3108960"/>
          </a:xfrm>
          <a:prstGeom prst="rect">
            <a:avLst/>
          </a:prstGeom>
          <a:noFill/>
          <a:ln>
            <a:noFill/>
          </a:ln>
        </p:spPr>
      </p:pic>
      <p:sp>
        <p:nvSpPr>
          <p:cNvPr id="425" name="Google Shape;425;p55"/>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6"/>
          <p:cNvSpPr txBox="1"/>
          <p:nvPr>
            <p:ph type="title"/>
          </p:nvPr>
        </p:nvSpPr>
        <p:spPr>
          <a:xfrm>
            <a:off x="0" y="205975"/>
            <a:ext cx="9144000" cy="857400"/>
          </a:xfrm>
          <a:prstGeom prst="rect">
            <a:avLst/>
          </a:prstGeom>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None/>
            </a:pPr>
            <a:r>
              <a:rPr lang="en-US" sz="3400"/>
              <a:t>1. Tag and Categorize Emails: Create Label</a:t>
            </a:r>
            <a:endParaRPr sz="3400"/>
          </a:p>
        </p:txBody>
      </p:sp>
      <p:sp>
        <p:nvSpPr>
          <p:cNvPr id="432" name="Google Shape;432;p56"/>
          <p:cNvSpPr txBox="1"/>
          <p:nvPr>
            <p:ph idx="1" type="body"/>
          </p:nvPr>
        </p:nvSpPr>
        <p:spPr>
          <a:xfrm>
            <a:off x="457200" y="970850"/>
            <a:ext cx="4103700" cy="38721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Create</a:t>
            </a:r>
            <a:r>
              <a:rPr lang="en-US" sz="1900">
                <a:latin typeface="Bitter Medium"/>
                <a:ea typeface="Bitter Medium"/>
                <a:cs typeface="Bitter Medium"/>
                <a:sym typeface="Bitter Medium"/>
              </a:rPr>
              <a:t> a label</a:t>
            </a:r>
            <a:endParaRPr sz="1900">
              <a:latin typeface="Bitter Medium"/>
              <a:ea typeface="Bitter Medium"/>
              <a:cs typeface="Bitter Medium"/>
              <a:sym typeface="Bitter Medium"/>
            </a:endParaRPr>
          </a:p>
          <a:p>
            <a:pPr indent="-349250" lvl="0" marL="457200" marR="0" rtl="0" algn="l">
              <a:spcBef>
                <a:spcPts val="1000"/>
              </a:spcBef>
              <a:spcAft>
                <a:spcPts val="0"/>
              </a:spcAft>
              <a:buSzPts val="1900"/>
              <a:buAutoNum type="arabicPeriod"/>
            </a:pPr>
            <a:r>
              <a:rPr lang="en-US" sz="1900">
                <a:latin typeface="Barlow Semi Condensed Light"/>
                <a:ea typeface="Barlow Semi Condensed Light"/>
                <a:cs typeface="Barlow Semi Condensed Light"/>
                <a:sym typeface="Barlow Semi Condensed Light"/>
              </a:rPr>
              <a:t>In Gmail, on the left side next to Labels, click </a:t>
            </a:r>
            <a:r>
              <a:rPr b="1" lang="en-US" sz="1900"/>
              <a:t>+</a:t>
            </a:r>
            <a:endParaRPr b="1" sz="1900"/>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Give the label a name (e.g., </a:t>
            </a:r>
            <a:r>
              <a:rPr b="1" lang="en-US" sz="1900"/>
              <a:t>comments 2025</a:t>
            </a:r>
            <a:r>
              <a:rPr lang="en-US" sz="1900">
                <a:latin typeface="Barlow Semi Condensed Light"/>
                <a:ea typeface="Barlow Semi Condensed Light"/>
                <a:cs typeface="Barlow Semi Condensed Light"/>
                <a:sym typeface="Barlow Semi Condensed Light"/>
              </a:rPr>
              <a:t>)</a:t>
            </a:r>
            <a:endParaRPr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a:pPr>
            <a:r>
              <a:rPr i="1" lang="en-US" sz="1900">
                <a:latin typeface="Barlow Semi Condensed Light"/>
                <a:ea typeface="Barlow Semi Condensed Light"/>
                <a:cs typeface="Barlow Semi Condensed Light"/>
                <a:sym typeface="Barlow Semi Condensed Light"/>
              </a:rPr>
              <a:t>optional: Choose another existing label to nest it under (e.g., All comments)</a:t>
            </a:r>
            <a:endParaRPr i="1" sz="1900">
              <a:latin typeface="Barlow Semi Condensed Light"/>
              <a:ea typeface="Barlow Semi Condensed Light"/>
              <a:cs typeface="Barlow Semi Condensed Light"/>
              <a:sym typeface="Barlow Semi Condensed Light"/>
            </a:endParaRPr>
          </a:p>
          <a:p>
            <a:pPr indent="-349250" lvl="0" marL="4572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Click </a:t>
            </a:r>
            <a:r>
              <a:rPr b="1" lang="en-US" sz="1900"/>
              <a:t>Create</a:t>
            </a:r>
            <a:endParaRPr b="1" sz="1900"/>
          </a:p>
          <a:p>
            <a:pPr indent="0" lvl="0" marL="0" marR="0" rtl="0" algn="l">
              <a:spcBef>
                <a:spcPts val="1000"/>
              </a:spcBef>
              <a:spcAft>
                <a:spcPts val="1000"/>
              </a:spcAft>
              <a:buNone/>
            </a:pPr>
            <a:r>
              <a:rPr b="1" lang="en-US" sz="1900">
                <a:solidFill>
                  <a:srgbClr val="D83729"/>
                </a:solidFill>
              </a:rPr>
              <a:t>Tip</a:t>
            </a:r>
            <a:r>
              <a:rPr lang="en-US" sz="1900">
                <a:latin typeface="Barlow Semi Condensed Light"/>
                <a:ea typeface="Barlow Semi Condensed Light"/>
                <a:cs typeface="Barlow Semi Condensed Light"/>
                <a:sym typeface="Barlow Semi Condensed Light"/>
              </a:rPr>
              <a:t>: You can also manage and create labels in </a:t>
            </a:r>
            <a:r>
              <a:rPr b="1" lang="en-US" sz="1900"/>
              <a:t>Settings</a:t>
            </a:r>
            <a:r>
              <a:rPr lang="en-US" sz="1900">
                <a:latin typeface="Barlow Semi Condensed Light"/>
                <a:ea typeface="Barlow Semi Condensed Light"/>
                <a:cs typeface="Barlow Semi Condensed Light"/>
                <a:sym typeface="Barlow Semi Condensed Light"/>
              </a:rPr>
              <a:t> &gt; </a:t>
            </a:r>
            <a:r>
              <a:rPr b="1" lang="en-US" sz="1900"/>
              <a:t>Labels</a:t>
            </a:r>
            <a:r>
              <a:rPr lang="en-US" sz="1900">
                <a:latin typeface="Barlow Semi Condensed Light"/>
                <a:ea typeface="Barlow Semi Condensed Light"/>
                <a:cs typeface="Barlow Semi Condensed Light"/>
                <a:sym typeface="Barlow Semi Condensed Light"/>
              </a:rPr>
              <a:t> at </a:t>
            </a:r>
            <a:r>
              <a:rPr lang="en-US" sz="1700" u="sng">
                <a:solidFill>
                  <a:schemeClr val="hlink"/>
                </a:solidFill>
                <a:latin typeface="Barlow Semi Condensed Light"/>
                <a:ea typeface="Barlow Semi Condensed Light"/>
                <a:cs typeface="Barlow Semi Condensed Light"/>
                <a:sym typeface="Barlow Semi Condensed Light"/>
                <a:hlinkClick r:id="rId3"/>
              </a:rPr>
              <a:t>mail.google.com/mail/u/0/#settings/labels</a:t>
            </a:r>
            <a:endParaRPr sz="1700">
              <a:latin typeface="Barlow Semi Condensed Light"/>
              <a:ea typeface="Barlow Semi Condensed Light"/>
              <a:cs typeface="Barlow Semi Condensed Light"/>
              <a:sym typeface="Barlow Semi Condensed Light"/>
            </a:endParaRPr>
          </a:p>
        </p:txBody>
      </p:sp>
      <p:pic>
        <p:nvPicPr>
          <p:cNvPr descr="gmail inbox with step 1 click Labels + step 2 add new label name step 3 select to nest label under existing label step 4 click create" id="433" name="Google Shape;433;p56"/>
          <p:cNvPicPr preferRelativeResize="0"/>
          <p:nvPr/>
        </p:nvPicPr>
        <p:blipFill rotWithShape="1">
          <a:blip r:embed="rId4">
            <a:alphaModFix/>
          </a:blip>
          <a:srcRect b="1969" l="0" r="0" t="1959"/>
          <a:stretch/>
        </p:blipFill>
        <p:spPr>
          <a:xfrm>
            <a:off x="4560800" y="1063375"/>
            <a:ext cx="4583201" cy="3552201"/>
          </a:xfrm>
          <a:prstGeom prst="rect">
            <a:avLst/>
          </a:prstGeom>
          <a:noFill/>
          <a:ln>
            <a:noFill/>
          </a:ln>
        </p:spPr>
      </p:pic>
      <p:sp>
        <p:nvSpPr>
          <p:cNvPr id="434" name="Google Shape;434;p56"/>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7"/>
          <p:cNvSpPr txBox="1"/>
          <p:nvPr>
            <p:ph type="title"/>
          </p:nvPr>
        </p:nvSpPr>
        <p:spPr>
          <a:xfrm>
            <a:off x="0" y="205975"/>
            <a:ext cx="9144000" cy="857400"/>
          </a:xfrm>
          <a:prstGeom prst="rect">
            <a:avLst/>
          </a:prstGeom>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None/>
            </a:pPr>
            <a:r>
              <a:rPr lang="en-US" sz="3400"/>
              <a:t>1. Tag and Categorize Emails: Label Email</a:t>
            </a:r>
            <a:endParaRPr sz="3400"/>
          </a:p>
        </p:txBody>
      </p:sp>
      <p:sp>
        <p:nvSpPr>
          <p:cNvPr id="441" name="Google Shape;441;p57"/>
          <p:cNvSpPr txBox="1"/>
          <p:nvPr>
            <p:ph idx="1" type="body"/>
          </p:nvPr>
        </p:nvSpPr>
        <p:spPr>
          <a:xfrm>
            <a:off x="457200" y="970850"/>
            <a:ext cx="4947300" cy="38073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Tag/Label Email</a:t>
            </a:r>
            <a:endParaRPr sz="1900">
              <a:latin typeface="Bitter Medium"/>
              <a:ea typeface="Bitter Medium"/>
              <a:cs typeface="Bitter Medium"/>
              <a:sym typeface="Bitter Medium"/>
            </a:endParaRPr>
          </a:p>
          <a:p>
            <a:pPr indent="-292100" lvl="0" marL="342900" marR="0" rtl="0" algn="l">
              <a:spcBef>
                <a:spcPts val="1000"/>
              </a:spcBef>
              <a:spcAft>
                <a:spcPts val="0"/>
              </a:spcAft>
              <a:buSzPts val="1900"/>
              <a:buAutoNum type="arabicPeriod"/>
            </a:pPr>
            <a:r>
              <a:rPr lang="en-US" sz="1900">
                <a:latin typeface="Barlow Semi Condensed Light"/>
                <a:ea typeface="Barlow Semi Condensed Light"/>
                <a:cs typeface="Barlow Semi Condensed Light"/>
                <a:sym typeface="Barlow Semi Condensed Light"/>
              </a:rPr>
              <a:t>While in an email you want to tag, click the label icon near </a:t>
            </a:r>
            <a:r>
              <a:rPr lang="en-US" sz="1900">
                <a:latin typeface="Barlow Semi Condensed Light"/>
                <a:ea typeface="Barlow Semi Condensed Light"/>
                <a:cs typeface="Barlow Semi Condensed Light"/>
                <a:sym typeface="Barlow Semi Condensed Light"/>
              </a:rPr>
              <a:t>the</a:t>
            </a:r>
            <a:r>
              <a:rPr lang="en-US" sz="1900">
                <a:latin typeface="Barlow Semi Condensed Light"/>
                <a:ea typeface="Barlow Semi Condensed Light"/>
                <a:cs typeface="Barlow Semi Condensed Light"/>
                <a:sym typeface="Barlow Semi Condensed Light"/>
              </a:rPr>
              <a:t> top center</a:t>
            </a:r>
            <a:endParaRPr sz="1900">
              <a:latin typeface="Barlow Semi Condensed Light"/>
              <a:ea typeface="Barlow Semi Condensed Light"/>
              <a:cs typeface="Barlow Semi Condensed Light"/>
              <a:sym typeface="Barlow Semi Condensed Light"/>
            </a:endParaRPr>
          </a:p>
          <a:p>
            <a:pPr indent="-292100" lvl="0" marL="342900" marR="1391478" rtl="0" algn="l">
              <a:spcBef>
                <a:spcPts val="1000"/>
              </a:spcBef>
              <a:spcAft>
                <a:spcPts val="0"/>
              </a:spcAft>
              <a:buSzPts val="1900"/>
              <a:buAutoNum type="arabicPeriod"/>
            </a:pPr>
            <a:r>
              <a:rPr lang="en-US" sz="1900">
                <a:latin typeface="Barlow Semi Condensed Light"/>
                <a:ea typeface="Barlow Semi Condensed Light"/>
                <a:cs typeface="Barlow Semi Condensed Light"/>
                <a:sym typeface="Barlow Semi Condensed Light"/>
              </a:rPr>
              <a:t>Select the label you created </a:t>
            </a:r>
            <a:r>
              <a:rPr i="1" lang="en-US" sz="1900">
                <a:latin typeface="Barlow Semi Condensed Light"/>
                <a:ea typeface="Barlow Semi Condensed Light"/>
                <a:cs typeface="Barlow Semi Condensed Light"/>
                <a:sym typeface="Barlow Semi Condensed Light"/>
              </a:rPr>
              <a:t>optional: select additional labels as needed</a:t>
            </a:r>
            <a:endParaRPr i="1" sz="1900">
              <a:latin typeface="Barlow Semi Condensed Light"/>
              <a:ea typeface="Barlow Semi Condensed Light"/>
              <a:cs typeface="Barlow Semi Condensed Light"/>
              <a:sym typeface="Barlow Semi Condensed Light"/>
            </a:endParaRPr>
          </a:p>
          <a:p>
            <a:pPr indent="-292100" lvl="0" marL="342900" marR="1391478"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Click </a:t>
            </a:r>
            <a:r>
              <a:rPr b="1" lang="en-US" sz="1900"/>
              <a:t>Apply</a:t>
            </a:r>
            <a:endParaRPr sz="1900">
              <a:latin typeface="Barlow Semi Condensed Light"/>
              <a:ea typeface="Barlow Semi Condensed Light"/>
              <a:cs typeface="Barlow Semi Condensed Light"/>
              <a:sym typeface="Barlow Semi Condensed Light"/>
            </a:endParaRPr>
          </a:p>
          <a:p>
            <a:pPr indent="-292100" lvl="0" marL="342900" marR="1391478" rtl="0" algn="l">
              <a:spcBef>
                <a:spcPts val="1000"/>
              </a:spcBef>
              <a:spcAft>
                <a:spcPts val="1000"/>
              </a:spcAft>
              <a:buSzPts val="1900"/>
              <a:buFont typeface="Barlow Semi Condensed Light"/>
              <a:buAutoNum type="arabicPeriod"/>
            </a:pPr>
            <a:r>
              <a:rPr b="1" lang="en-US" sz="1900">
                <a:solidFill>
                  <a:srgbClr val="D83729"/>
                </a:solidFill>
              </a:rPr>
              <a:t>Tip</a:t>
            </a:r>
            <a:r>
              <a:rPr lang="en-US" sz="1900">
                <a:latin typeface="Barlow Semi Condensed Light"/>
                <a:ea typeface="Barlow Semi Condensed Light"/>
                <a:cs typeface="Barlow Semi Condensed Light"/>
                <a:sym typeface="Barlow Semi Condensed Light"/>
              </a:rPr>
              <a:t>: Also click the ⭐️ to star the email, making easier to find later (especially if there are several emails in the conversation)</a:t>
            </a:r>
            <a:endParaRPr sz="1900">
              <a:latin typeface="Barlow Semi Condensed Light"/>
              <a:ea typeface="Barlow Semi Condensed Light"/>
              <a:cs typeface="Barlow Semi Condensed Light"/>
              <a:sym typeface="Barlow Semi Condensed Light"/>
            </a:endParaRPr>
          </a:p>
        </p:txBody>
      </p:sp>
      <p:pic>
        <p:nvPicPr>
          <p:cNvPr descr="email message saying &quot;thank so much for the sheets workshop - it was super&quot; with steps marked: step 1 click label, step 2 select All comments/comments 2025, step 3 select Apply, step 4 click the star to star the email" id="442" name="Google Shape;442;p57"/>
          <p:cNvPicPr preferRelativeResize="0"/>
          <p:nvPr/>
        </p:nvPicPr>
        <p:blipFill rotWithShape="1">
          <a:blip r:embed="rId3">
            <a:alphaModFix/>
          </a:blip>
          <a:srcRect b="0" l="2041" r="6004" t="0"/>
          <a:stretch/>
        </p:blipFill>
        <p:spPr>
          <a:xfrm>
            <a:off x="3936015" y="1903100"/>
            <a:ext cx="5293280" cy="2194560"/>
          </a:xfrm>
          <a:prstGeom prst="rect">
            <a:avLst/>
          </a:prstGeom>
          <a:noFill/>
          <a:ln>
            <a:noFill/>
          </a:ln>
        </p:spPr>
      </p:pic>
      <p:sp>
        <p:nvSpPr>
          <p:cNvPr id="443" name="Google Shape;443;p57"/>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8"/>
          <p:cNvSpPr txBox="1"/>
          <p:nvPr>
            <p:ph type="title"/>
          </p:nvPr>
        </p:nvSpPr>
        <p:spPr>
          <a:xfrm>
            <a:off x="0" y="205975"/>
            <a:ext cx="9144000" cy="857400"/>
          </a:xfrm>
          <a:prstGeom prst="rect">
            <a:avLst/>
          </a:prstGeom>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None/>
            </a:pPr>
            <a:r>
              <a:rPr lang="en-US" sz="2900"/>
              <a:t>1. Tag and Categorize Emails: Find Labeled Emails</a:t>
            </a:r>
            <a:endParaRPr sz="2900"/>
          </a:p>
        </p:txBody>
      </p:sp>
      <p:sp>
        <p:nvSpPr>
          <p:cNvPr id="450" name="Google Shape;450;p58"/>
          <p:cNvSpPr txBox="1"/>
          <p:nvPr>
            <p:ph idx="1" type="body"/>
          </p:nvPr>
        </p:nvSpPr>
        <p:spPr>
          <a:xfrm>
            <a:off x="457200" y="970850"/>
            <a:ext cx="3411600" cy="3479400"/>
          </a:xfrm>
          <a:prstGeom prst="rect">
            <a:avLst/>
          </a:prstGeom>
        </p:spPr>
        <p:txBody>
          <a:bodyPr anchorCtr="0" anchor="t" bIns="91425" lIns="91425" spcFirstLastPara="1" rIns="91425" wrap="square" tIns="91425">
            <a:noAutofit/>
          </a:bodyPr>
          <a:lstStyle/>
          <a:p>
            <a:pPr indent="0" lvl="0" marL="0" marR="0" rtl="0" algn="l">
              <a:spcBef>
                <a:spcPts val="0"/>
              </a:spcBef>
              <a:spcAft>
                <a:spcPts val="0"/>
              </a:spcAft>
              <a:buNone/>
            </a:pPr>
            <a:r>
              <a:rPr lang="en-US" sz="1900">
                <a:latin typeface="Bitter Medium"/>
                <a:ea typeface="Bitter Medium"/>
                <a:cs typeface="Bitter Medium"/>
                <a:sym typeface="Bitter Medium"/>
              </a:rPr>
              <a:t>Find Labeled Emails </a:t>
            </a:r>
            <a:endParaRPr sz="1900">
              <a:latin typeface="Bitter Medium"/>
              <a:ea typeface="Bitter Medium"/>
              <a:cs typeface="Bitter Medium"/>
              <a:sym typeface="Bitter Medium"/>
            </a:endParaRPr>
          </a:p>
          <a:p>
            <a:pPr indent="-292100" lvl="0" marL="342900" marR="0" rtl="0" algn="l">
              <a:spcBef>
                <a:spcPts val="1000"/>
              </a:spcBef>
              <a:spcAft>
                <a:spcPts val="0"/>
              </a:spcAft>
              <a:buSzPts val="1900"/>
              <a:buAutoNum type="arabicPeriod"/>
            </a:pPr>
            <a:r>
              <a:rPr lang="en-US" sz="1900">
                <a:latin typeface="Barlow Semi Condensed Light"/>
                <a:ea typeface="Barlow Semi Condensed Light"/>
                <a:cs typeface="Barlow Semi Condensed Light"/>
                <a:sym typeface="Barlow Semi Condensed Light"/>
              </a:rPr>
              <a:t>Select the label from the list on the left</a:t>
            </a:r>
            <a:endParaRPr sz="1900">
              <a:latin typeface="Barlow Semi Condensed Light"/>
              <a:ea typeface="Barlow Semi Condensed Light"/>
              <a:cs typeface="Barlow Semi Condensed Light"/>
              <a:sym typeface="Barlow Semi Condensed Light"/>
            </a:endParaRPr>
          </a:p>
          <a:p>
            <a:pPr indent="-292100" lvl="0" marL="3429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Click on an conversation</a:t>
            </a:r>
            <a:endParaRPr sz="1900">
              <a:latin typeface="Barlow Semi Condensed Light"/>
              <a:ea typeface="Barlow Semi Condensed Light"/>
              <a:cs typeface="Barlow Semi Condensed Light"/>
              <a:sym typeface="Barlow Semi Condensed Light"/>
            </a:endParaRPr>
          </a:p>
          <a:p>
            <a:pPr indent="-292100" lvl="0" marL="342900" marR="0" rtl="0" algn="l">
              <a:spcBef>
                <a:spcPts val="1000"/>
              </a:spcBef>
              <a:spcAft>
                <a:spcPts val="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If you starred a message in the conversation, it will open </a:t>
            </a:r>
            <a:r>
              <a:rPr b="1" lang="en-US" sz="1900"/>
              <a:t>directly to</a:t>
            </a:r>
            <a:r>
              <a:rPr lang="en-US" sz="1900">
                <a:latin typeface="Barlow Semi Condensed Light"/>
                <a:ea typeface="Barlow Semi Condensed Light"/>
                <a:cs typeface="Barlow Semi Condensed Light"/>
                <a:sym typeface="Barlow Semi Condensed Light"/>
              </a:rPr>
              <a:t> the starred message</a:t>
            </a:r>
            <a:endParaRPr sz="1900">
              <a:latin typeface="Barlow Semi Condensed Light"/>
              <a:ea typeface="Barlow Semi Condensed Light"/>
              <a:cs typeface="Barlow Semi Condensed Light"/>
              <a:sym typeface="Barlow Semi Condensed Light"/>
            </a:endParaRPr>
          </a:p>
          <a:p>
            <a:pPr indent="-292100" lvl="0" marL="342900" marR="0" rtl="0" algn="l">
              <a:spcBef>
                <a:spcPts val="1000"/>
              </a:spcBef>
              <a:spcAft>
                <a:spcPts val="1000"/>
              </a:spcAft>
              <a:buSzPts val="1900"/>
              <a:buFont typeface="Barlow Semi Condensed Light"/>
              <a:buAutoNum type="arabicPeriod"/>
            </a:pPr>
            <a:r>
              <a:rPr lang="en-US" sz="1900">
                <a:latin typeface="Barlow Semi Condensed Light"/>
                <a:ea typeface="Barlow Semi Condensed Light"/>
                <a:cs typeface="Barlow Semi Condensed Light"/>
                <a:sym typeface="Barlow Semi Condensed Light"/>
              </a:rPr>
              <a:t>Copy out relevant text </a:t>
            </a:r>
            <a:endParaRPr sz="1900">
              <a:latin typeface="Barlow Semi Condensed Light"/>
              <a:ea typeface="Barlow Semi Condensed Light"/>
              <a:cs typeface="Barlow Semi Condensed Light"/>
              <a:sym typeface="Barlow Semi Condensed Light"/>
            </a:endParaRPr>
          </a:p>
        </p:txBody>
      </p:sp>
      <p:pic>
        <p:nvPicPr>
          <p:cNvPr descr="picture of gmail conversation opened to a starred message with the label comments 2025 highlighted in the left sidebar" id="451" name="Google Shape;451;p58"/>
          <p:cNvPicPr preferRelativeResize="0"/>
          <p:nvPr/>
        </p:nvPicPr>
        <p:blipFill>
          <a:blip r:embed="rId3">
            <a:alphaModFix/>
          </a:blip>
          <a:stretch>
            <a:fillRect/>
          </a:stretch>
        </p:blipFill>
        <p:spPr>
          <a:xfrm>
            <a:off x="3981425" y="1047925"/>
            <a:ext cx="5389748" cy="3493010"/>
          </a:xfrm>
          <a:prstGeom prst="rect">
            <a:avLst/>
          </a:prstGeom>
          <a:noFill/>
          <a:ln>
            <a:noFill/>
          </a:ln>
        </p:spPr>
      </p:pic>
      <p:sp>
        <p:nvSpPr>
          <p:cNvPr id="452" name="Google Shape;452;p58"/>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9"/>
          <p:cNvSpPr txBox="1"/>
          <p:nvPr>
            <p:ph type="title"/>
          </p:nvPr>
        </p:nvSpPr>
        <p:spPr>
          <a:xfrm>
            <a:off x="1828800" y="3370175"/>
            <a:ext cx="6006600" cy="65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lang="en-US" sz="3350"/>
              <a:t>2. Code Your Calendar Events</a:t>
            </a:r>
            <a:endParaRPr sz="3350"/>
          </a:p>
        </p:txBody>
      </p:sp>
      <p:sp>
        <p:nvSpPr>
          <p:cNvPr id="459" name="Google Shape;459;p59"/>
          <p:cNvSpPr txBox="1"/>
          <p:nvPr>
            <p:ph idx="1" type="body"/>
          </p:nvPr>
        </p:nvSpPr>
        <p:spPr>
          <a:xfrm>
            <a:off x="1828800" y="4025499"/>
            <a:ext cx="5486400" cy="865800"/>
          </a:xfrm>
          <a:prstGeom prst="rect">
            <a:avLst/>
          </a:prstGeom>
        </p:spPr>
        <p:txBody>
          <a:bodyPr anchorCtr="0" anchor="t" bIns="91425" lIns="91425" spcFirstLastPara="1" rIns="91425" wrap="square" tIns="91425">
            <a:normAutofit/>
          </a:bodyPr>
          <a:lstStyle/>
          <a:p>
            <a:pPr indent="0" lvl="0" marL="0" marR="0" rtl="0" algn="l">
              <a:lnSpc>
                <a:spcPct val="100000"/>
              </a:lnSpc>
              <a:spcBef>
                <a:spcPts val="640"/>
              </a:spcBef>
              <a:spcAft>
                <a:spcPts val="0"/>
              </a:spcAft>
              <a:buClr>
                <a:srgbClr val="000000"/>
              </a:buClr>
              <a:buSzPts val="852"/>
              <a:buFont typeface="Arial"/>
              <a:buNone/>
            </a:pPr>
            <a:r>
              <a:rPr lang="en-US" sz="2100"/>
              <a:t>Make it easy to quantify your time and find </a:t>
            </a:r>
            <a:r>
              <a:rPr lang="en-US" sz="2100"/>
              <a:t>patterns </a:t>
            </a:r>
            <a:r>
              <a:rPr lang="en-US" sz="2100"/>
              <a:t>in your </a:t>
            </a:r>
            <a:r>
              <a:rPr lang="en-US" sz="2115"/>
              <a:t>workload</a:t>
            </a:r>
            <a:r>
              <a:rPr lang="en-US" sz="2100"/>
              <a:t> from </a:t>
            </a:r>
            <a:r>
              <a:rPr b="1" lang="en-US" sz="2100"/>
              <a:t>events on calendar</a:t>
            </a:r>
            <a:endParaRPr b="1" sz="2100"/>
          </a:p>
        </p:txBody>
      </p:sp>
      <p:pic>
        <p:nvPicPr>
          <p:cNvPr descr="Time Breakdown pie chart showing small green, yellow, and blue slides and a large gray slide with the key orange = project 1 = 0 hr; green = Team Meetings = 3 hr; yellow = Workshops = 3 hrs; blue - Default = 1 hr; gray = Remaining time = 34 hrs" id="460" name="Google Shape;460;p59"/>
          <p:cNvPicPr preferRelativeResize="0"/>
          <p:nvPr/>
        </p:nvPicPr>
        <p:blipFill>
          <a:blip r:embed="rId3">
            <a:alphaModFix/>
          </a:blip>
          <a:stretch>
            <a:fillRect/>
          </a:stretch>
        </p:blipFill>
        <p:spPr>
          <a:xfrm>
            <a:off x="3480550" y="169201"/>
            <a:ext cx="2182898" cy="3246120"/>
          </a:xfrm>
          <a:prstGeom prst="rect">
            <a:avLst/>
          </a:prstGeom>
          <a:noFill/>
          <a:ln>
            <a:noFill/>
          </a:ln>
        </p:spPr>
      </p:pic>
      <p:sp>
        <p:nvSpPr>
          <p:cNvPr id="461" name="Google Shape;461;p59"/>
          <p:cNvSpPr txBox="1"/>
          <p:nvPr>
            <p:ph idx="12" type="sldNum"/>
          </p:nvPr>
        </p:nvSpPr>
        <p:spPr>
          <a:xfrm>
            <a:off x="8464825" y="88851"/>
            <a:ext cx="548700" cy="310500"/>
          </a:xfrm>
          <a:prstGeom prst="rect">
            <a:avLst/>
          </a:prstGeom>
        </p:spPr>
        <p:txBody>
          <a:bodyPr anchorCtr="0" anchor="ctr" bIns="91425" lIns="91425" spcFirstLastPara="1" rIns="91425" wrap="square" tIns="91425">
            <a:noAutofit/>
          </a:bodyPr>
          <a:lstStyle/>
          <a:p>
            <a:pPr indent="0" lvl="0" marL="0" marR="0" rtl="0" algn="r">
              <a:lnSpc>
                <a:spcPct val="100000"/>
              </a:lnSpc>
              <a:spcBef>
                <a:spcPts val="0"/>
              </a:spcBef>
              <a:spcAft>
                <a:spcPts val="0"/>
              </a:spcAft>
              <a:buNone/>
            </a:pPr>
            <a:fld id="{00000000-1234-1234-1234-123412341234}" type="slidenum">
              <a:rPr lang="en-US" sz="800"/>
              <a:t>‹#›</a:t>
            </a:fld>
            <a:endParaRPr sz="800"/>
          </a:p>
        </p:txBody>
      </p:sp>
    </p:spTree>
  </p:cSld>
  <p:clrMapOvr>
    <a:masterClrMapping/>
  </p:clrMapOvr>
</p:sld>
</file>

<file path=ppt/theme/theme1.xml><?xml version="1.0" encoding="utf-8"?>
<a:theme xmlns:a="http://schemas.openxmlformats.org/drawingml/2006/main" xmlns:r="http://schemas.openxmlformats.org/officeDocument/2006/relationships" name="Conference Event Presentation">
  <a:themeElements>
    <a:clrScheme name="Simple Light">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